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42803750" cx="30275200"/>
  <p:notesSz cx="6858000" cy="9144000"/>
  <p:embeddedFontLst>
    <p:embeddedFont>
      <p:font typeface="Play"/>
      <p:regular r:id="rId7"/>
      <p:bold r:id="rId8"/>
    </p:embeddedFont>
    <p:embeddedFont>
      <p:font typeface="Palatino Linotype"/>
      <p:regular r:id="rId9"/>
      <p:bold r:id="rId10"/>
      <p:italic r:id="rId11"/>
      <p:boldItalic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3481">
          <p15:clr>
            <a:srgbClr val="A4A3A4"/>
          </p15:clr>
        </p15:guide>
        <p15:guide id="2" pos="9535">
          <p15:clr>
            <a:srgbClr val="A4A3A4"/>
          </p15:clr>
        </p15:guide>
        <p15:guide id="3" orient="horz" pos="4025">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3481" orient="horz"/>
        <p:guide pos="9535"/>
        <p:guide pos="4025" orient="horz"/>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font" Target="fonts/PalatinoLinotype-italic.fntdata"/><Relationship Id="rId10" Type="http://schemas.openxmlformats.org/officeDocument/2006/relationships/font" Target="fonts/PalatinoLinotype-bold.fntdata"/><Relationship Id="rId12" Type="http://schemas.openxmlformats.org/officeDocument/2006/relationships/font" Target="fonts/PalatinoLinotype-boldItalic.fntdata"/><Relationship Id="rId9" Type="http://schemas.openxmlformats.org/officeDocument/2006/relationships/font" Target="fonts/PalatinoLinotype-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Play-regular.fntdata"/><Relationship Id="rId8" Type="http://schemas.openxmlformats.org/officeDocument/2006/relationships/font" Target="fonts/Play-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2270641" y="7005156"/>
            <a:ext cx="25733931" cy="1490205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19865"/>
              <a:buFont typeface="Play"/>
              <a:buNone/>
              <a:defRPr sz="1986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3784402" y="22481887"/>
            <a:ext cx="22706410" cy="1033433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3311"/>
              </a:spcBef>
              <a:spcAft>
                <a:spcPts val="0"/>
              </a:spcAft>
              <a:buClr>
                <a:schemeClr val="dk1"/>
              </a:buClr>
              <a:buSzPts val="7946"/>
              <a:buNone/>
              <a:defRPr sz="7946"/>
            </a:lvl1pPr>
            <a:lvl2pPr lvl="1" algn="ctr">
              <a:lnSpc>
                <a:spcPct val="90000"/>
              </a:lnSpc>
              <a:spcBef>
                <a:spcPts val="1655"/>
              </a:spcBef>
              <a:spcAft>
                <a:spcPts val="0"/>
              </a:spcAft>
              <a:buClr>
                <a:schemeClr val="dk1"/>
              </a:buClr>
              <a:buSzPts val="6622"/>
              <a:buNone/>
              <a:defRPr sz="6622"/>
            </a:lvl2pPr>
            <a:lvl3pPr lvl="2" algn="ctr">
              <a:lnSpc>
                <a:spcPct val="90000"/>
              </a:lnSpc>
              <a:spcBef>
                <a:spcPts val="1655"/>
              </a:spcBef>
              <a:spcAft>
                <a:spcPts val="0"/>
              </a:spcAft>
              <a:buClr>
                <a:schemeClr val="dk1"/>
              </a:buClr>
              <a:buSzPts val="5960"/>
              <a:buNone/>
              <a:defRPr sz="5960"/>
            </a:lvl3pPr>
            <a:lvl4pPr lvl="3" algn="ctr">
              <a:lnSpc>
                <a:spcPct val="90000"/>
              </a:lnSpc>
              <a:spcBef>
                <a:spcPts val="1655"/>
              </a:spcBef>
              <a:spcAft>
                <a:spcPts val="0"/>
              </a:spcAft>
              <a:buClr>
                <a:schemeClr val="dk1"/>
              </a:buClr>
              <a:buSzPts val="5297"/>
              <a:buNone/>
              <a:defRPr sz="5297"/>
            </a:lvl4pPr>
            <a:lvl5pPr lvl="4" algn="ctr">
              <a:lnSpc>
                <a:spcPct val="90000"/>
              </a:lnSpc>
              <a:spcBef>
                <a:spcPts val="1655"/>
              </a:spcBef>
              <a:spcAft>
                <a:spcPts val="0"/>
              </a:spcAft>
              <a:buClr>
                <a:schemeClr val="dk1"/>
              </a:buClr>
              <a:buSzPts val="5297"/>
              <a:buNone/>
              <a:defRPr sz="5297"/>
            </a:lvl5pPr>
            <a:lvl6pPr lvl="5" algn="ctr">
              <a:lnSpc>
                <a:spcPct val="90000"/>
              </a:lnSpc>
              <a:spcBef>
                <a:spcPts val="1655"/>
              </a:spcBef>
              <a:spcAft>
                <a:spcPts val="0"/>
              </a:spcAft>
              <a:buClr>
                <a:schemeClr val="dk1"/>
              </a:buClr>
              <a:buSzPts val="5297"/>
              <a:buNone/>
              <a:defRPr sz="5297"/>
            </a:lvl6pPr>
            <a:lvl7pPr lvl="6" algn="ctr">
              <a:lnSpc>
                <a:spcPct val="90000"/>
              </a:lnSpc>
              <a:spcBef>
                <a:spcPts val="1655"/>
              </a:spcBef>
              <a:spcAft>
                <a:spcPts val="0"/>
              </a:spcAft>
              <a:buClr>
                <a:schemeClr val="dk1"/>
              </a:buClr>
              <a:buSzPts val="5297"/>
              <a:buNone/>
              <a:defRPr sz="5297"/>
            </a:lvl7pPr>
            <a:lvl8pPr lvl="7" algn="ctr">
              <a:lnSpc>
                <a:spcPct val="90000"/>
              </a:lnSpc>
              <a:spcBef>
                <a:spcPts val="1655"/>
              </a:spcBef>
              <a:spcAft>
                <a:spcPts val="0"/>
              </a:spcAft>
              <a:buClr>
                <a:schemeClr val="dk1"/>
              </a:buClr>
              <a:buSzPts val="5297"/>
              <a:buNone/>
              <a:defRPr sz="5297"/>
            </a:lvl8pPr>
            <a:lvl9pPr lvl="8" algn="ctr">
              <a:lnSpc>
                <a:spcPct val="90000"/>
              </a:lnSpc>
              <a:spcBef>
                <a:spcPts val="1655"/>
              </a:spcBef>
              <a:spcAft>
                <a:spcPts val="0"/>
              </a:spcAft>
              <a:buClr>
                <a:schemeClr val="dk1"/>
              </a:buClr>
              <a:buSzPts val="5297"/>
              <a:buNone/>
              <a:defRPr sz="5297"/>
            </a:lvl9pPr>
          </a:lstStyle>
          <a:p/>
        </p:txBody>
      </p:sp>
      <p:sp>
        <p:nvSpPr>
          <p:cNvPr id="14" name="Google Shape;14;p2"/>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2081421" y="2278913"/>
            <a:ext cx="26112371" cy="827341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1558310" y="11917631"/>
            <a:ext cx="27158594" cy="2611237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311"/>
              </a:spcBef>
              <a:spcAft>
                <a:spcPts val="0"/>
              </a:spcAft>
              <a:buClr>
                <a:schemeClr val="dk1"/>
              </a:buClr>
              <a:buSzPts val="1800"/>
              <a:buChar char="•"/>
              <a:defRPr/>
            </a:lvl1pPr>
            <a:lvl2pPr indent="-342900" lvl="1" marL="914400" algn="l">
              <a:lnSpc>
                <a:spcPct val="90000"/>
              </a:lnSpc>
              <a:spcBef>
                <a:spcPts val="1655"/>
              </a:spcBef>
              <a:spcAft>
                <a:spcPts val="0"/>
              </a:spcAft>
              <a:buClr>
                <a:schemeClr val="dk1"/>
              </a:buClr>
              <a:buSzPts val="1800"/>
              <a:buChar char="•"/>
              <a:defRPr/>
            </a:lvl2pPr>
            <a:lvl3pPr indent="-342900" lvl="2" marL="1371600" algn="l">
              <a:lnSpc>
                <a:spcPct val="90000"/>
              </a:lnSpc>
              <a:spcBef>
                <a:spcPts val="1655"/>
              </a:spcBef>
              <a:spcAft>
                <a:spcPts val="0"/>
              </a:spcAft>
              <a:buClr>
                <a:schemeClr val="dk1"/>
              </a:buClr>
              <a:buSzPts val="1800"/>
              <a:buChar char="•"/>
              <a:defRPr/>
            </a:lvl3pPr>
            <a:lvl4pPr indent="-342900" lvl="3" marL="1828800" algn="l">
              <a:lnSpc>
                <a:spcPct val="90000"/>
              </a:lnSpc>
              <a:spcBef>
                <a:spcPts val="1655"/>
              </a:spcBef>
              <a:spcAft>
                <a:spcPts val="0"/>
              </a:spcAft>
              <a:buClr>
                <a:schemeClr val="dk1"/>
              </a:buClr>
              <a:buSzPts val="1800"/>
              <a:buChar char="•"/>
              <a:defRPr/>
            </a:lvl4pPr>
            <a:lvl5pPr indent="-342900" lvl="4" marL="2286000" algn="l">
              <a:lnSpc>
                <a:spcPct val="90000"/>
              </a:lnSpc>
              <a:spcBef>
                <a:spcPts val="1655"/>
              </a:spcBef>
              <a:spcAft>
                <a:spcPts val="0"/>
              </a:spcAft>
              <a:buClr>
                <a:schemeClr val="dk1"/>
              </a:buClr>
              <a:buSzPts val="1800"/>
              <a:buChar char="•"/>
              <a:defRPr/>
            </a:lvl5pPr>
            <a:lvl6pPr indent="-342900" lvl="5" marL="2743200" algn="l">
              <a:lnSpc>
                <a:spcPct val="90000"/>
              </a:lnSpc>
              <a:spcBef>
                <a:spcPts val="1655"/>
              </a:spcBef>
              <a:spcAft>
                <a:spcPts val="0"/>
              </a:spcAft>
              <a:buClr>
                <a:schemeClr val="dk1"/>
              </a:buClr>
              <a:buSzPts val="1800"/>
              <a:buChar char="•"/>
              <a:defRPr/>
            </a:lvl6pPr>
            <a:lvl7pPr indent="-342900" lvl="6" marL="3200400" algn="l">
              <a:lnSpc>
                <a:spcPct val="90000"/>
              </a:lnSpc>
              <a:spcBef>
                <a:spcPts val="1655"/>
              </a:spcBef>
              <a:spcAft>
                <a:spcPts val="0"/>
              </a:spcAft>
              <a:buClr>
                <a:schemeClr val="dk1"/>
              </a:buClr>
              <a:buSzPts val="1800"/>
              <a:buChar char="•"/>
              <a:defRPr/>
            </a:lvl7pPr>
            <a:lvl8pPr indent="-342900" lvl="7" marL="3657600" algn="l">
              <a:lnSpc>
                <a:spcPct val="90000"/>
              </a:lnSpc>
              <a:spcBef>
                <a:spcPts val="1655"/>
              </a:spcBef>
              <a:spcAft>
                <a:spcPts val="0"/>
              </a:spcAft>
              <a:buClr>
                <a:schemeClr val="dk1"/>
              </a:buClr>
              <a:buSzPts val="1800"/>
              <a:buChar char="•"/>
              <a:defRPr/>
            </a:lvl8pPr>
            <a:lvl9pPr indent="-342900" lvl="8" marL="4114800" algn="l">
              <a:lnSpc>
                <a:spcPct val="90000"/>
              </a:lnSpc>
              <a:spcBef>
                <a:spcPts val="1655"/>
              </a:spcBef>
              <a:spcAft>
                <a:spcPts val="0"/>
              </a:spcAft>
              <a:buClr>
                <a:schemeClr val="dk1"/>
              </a:buClr>
              <a:buSzPts val="1800"/>
              <a:buChar char="•"/>
              <a:defRPr/>
            </a:lvl9pPr>
          </a:lstStyle>
          <a:p/>
        </p:txBody>
      </p:sp>
      <p:sp>
        <p:nvSpPr>
          <p:cNvPr id="71" name="Google Shape;71;p11"/>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6792642" y="17151963"/>
            <a:ext cx="36274211" cy="652809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6452763" y="10813091"/>
            <a:ext cx="36274211" cy="192058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311"/>
              </a:spcBef>
              <a:spcAft>
                <a:spcPts val="0"/>
              </a:spcAft>
              <a:buClr>
                <a:schemeClr val="dk1"/>
              </a:buClr>
              <a:buSzPts val="1800"/>
              <a:buChar char="•"/>
              <a:defRPr/>
            </a:lvl1pPr>
            <a:lvl2pPr indent="-342900" lvl="1" marL="914400" algn="l">
              <a:lnSpc>
                <a:spcPct val="90000"/>
              </a:lnSpc>
              <a:spcBef>
                <a:spcPts val="1655"/>
              </a:spcBef>
              <a:spcAft>
                <a:spcPts val="0"/>
              </a:spcAft>
              <a:buClr>
                <a:schemeClr val="dk1"/>
              </a:buClr>
              <a:buSzPts val="1800"/>
              <a:buChar char="•"/>
              <a:defRPr/>
            </a:lvl2pPr>
            <a:lvl3pPr indent="-342900" lvl="2" marL="1371600" algn="l">
              <a:lnSpc>
                <a:spcPct val="90000"/>
              </a:lnSpc>
              <a:spcBef>
                <a:spcPts val="1655"/>
              </a:spcBef>
              <a:spcAft>
                <a:spcPts val="0"/>
              </a:spcAft>
              <a:buClr>
                <a:schemeClr val="dk1"/>
              </a:buClr>
              <a:buSzPts val="1800"/>
              <a:buChar char="•"/>
              <a:defRPr/>
            </a:lvl3pPr>
            <a:lvl4pPr indent="-342900" lvl="3" marL="1828800" algn="l">
              <a:lnSpc>
                <a:spcPct val="90000"/>
              </a:lnSpc>
              <a:spcBef>
                <a:spcPts val="1655"/>
              </a:spcBef>
              <a:spcAft>
                <a:spcPts val="0"/>
              </a:spcAft>
              <a:buClr>
                <a:schemeClr val="dk1"/>
              </a:buClr>
              <a:buSzPts val="1800"/>
              <a:buChar char="•"/>
              <a:defRPr/>
            </a:lvl4pPr>
            <a:lvl5pPr indent="-342900" lvl="4" marL="2286000" algn="l">
              <a:lnSpc>
                <a:spcPct val="90000"/>
              </a:lnSpc>
              <a:spcBef>
                <a:spcPts val="1655"/>
              </a:spcBef>
              <a:spcAft>
                <a:spcPts val="0"/>
              </a:spcAft>
              <a:buClr>
                <a:schemeClr val="dk1"/>
              </a:buClr>
              <a:buSzPts val="1800"/>
              <a:buChar char="•"/>
              <a:defRPr/>
            </a:lvl5pPr>
            <a:lvl6pPr indent="-342900" lvl="5" marL="2743200" algn="l">
              <a:lnSpc>
                <a:spcPct val="90000"/>
              </a:lnSpc>
              <a:spcBef>
                <a:spcPts val="1655"/>
              </a:spcBef>
              <a:spcAft>
                <a:spcPts val="0"/>
              </a:spcAft>
              <a:buClr>
                <a:schemeClr val="dk1"/>
              </a:buClr>
              <a:buSzPts val="1800"/>
              <a:buChar char="•"/>
              <a:defRPr/>
            </a:lvl6pPr>
            <a:lvl7pPr indent="-342900" lvl="6" marL="3200400" algn="l">
              <a:lnSpc>
                <a:spcPct val="90000"/>
              </a:lnSpc>
              <a:spcBef>
                <a:spcPts val="1655"/>
              </a:spcBef>
              <a:spcAft>
                <a:spcPts val="0"/>
              </a:spcAft>
              <a:buClr>
                <a:schemeClr val="dk1"/>
              </a:buClr>
              <a:buSzPts val="1800"/>
              <a:buChar char="•"/>
              <a:defRPr/>
            </a:lvl7pPr>
            <a:lvl8pPr indent="-342900" lvl="7" marL="3657600" algn="l">
              <a:lnSpc>
                <a:spcPct val="90000"/>
              </a:lnSpc>
              <a:spcBef>
                <a:spcPts val="1655"/>
              </a:spcBef>
              <a:spcAft>
                <a:spcPts val="0"/>
              </a:spcAft>
              <a:buClr>
                <a:schemeClr val="dk1"/>
              </a:buClr>
              <a:buSzPts val="1800"/>
              <a:buChar char="•"/>
              <a:defRPr/>
            </a:lvl8pPr>
            <a:lvl9pPr indent="-342900" lvl="8" marL="4114800" algn="l">
              <a:lnSpc>
                <a:spcPct val="90000"/>
              </a:lnSpc>
              <a:spcBef>
                <a:spcPts val="1655"/>
              </a:spcBef>
              <a:spcAft>
                <a:spcPts val="0"/>
              </a:spcAft>
              <a:buClr>
                <a:schemeClr val="dk1"/>
              </a:buClr>
              <a:buSzPts val="1800"/>
              <a:buChar char="•"/>
              <a:defRPr/>
            </a:lvl9pPr>
          </a:lstStyle>
          <a:p/>
        </p:txBody>
      </p:sp>
      <p:sp>
        <p:nvSpPr>
          <p:cNvPr id="77" name="Google Shape;77;p12"/>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2081421" y="2278913"/>
            <a:ext cx="26112371" cy="827341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2081421" y="11394520"/>
            <a:ext cx="26112371" cy="2715859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311"/>
              </a:spcBef>
              <a:spcAft>
                <a:spcPts val="0"/>
              </a:spcAft>
              <a:buClr>
                <a:schemeClr val="dk1"/>
              </a:buClr>
              <a:buSzPts val="1800"/>
              <a:buChar char="•"/>
              <a:defRPr/>
            </a:lvl1pPr>
            <a:lvl2pPr indent="-342900" lvl="1" marL="914400" algn="l">
              <a:lnSpc>
                <a:spcPct val="90000"/>
              </a:lnSpc>
              <a:spcBef>
                <a:spcPts val="1655"/>
              </a:spcBef>
              <a:spcAft>
                <a:spcPts val="0"/>
              </a:spcAft>
              <a:buClr>
                <a:schemeClr val="dk1"/>
              </a:buClr>
              <a:buSzPts val="1800"/>
              <a:buChar char="•"/>
              <a:defRPr/>
            </a:lvl2pPr>
            <a:lvl3pPr indent="-342900" lvl="2" marL="1371600" algn="l">
              <a:lnSpc>
                <a:spcPct val="90000"/>
              </a:lnSpc>
              <a:spcBef>
                <a:spcPts val="1655"/>
              </a:spcBef>
              <a:spcAft>
                <a:spcPts val="0"/>
              </a:spcAft>
              <a:buClr>
                <a:schemeClr val="dk1"/>
              </a:buClr>
              <a:buSzPts val="1800"/>
              <a:buChar char="•"/>
              <a:defRPr/>
            </a:lvl3pPr>
            <a:lvl4pPr indent="-342900" lvl="3" marL="1828800" algn="l">
              <a:lnSpc>
                <a:spcPct val="90000"/>
              </a:lnSpc>
              <a:spcBef>
                <a:spcPts val="1655"/>
              </a:spcBef>
              <a:spcAft>
                <a:spcPts val="0"/>
              </a:spcAft>
              <a:buClr>
                <a:schemeClr val="dk1"/>
              </a:buClr>
              <a:buSzPts val="1800"/>
              <a:buChar char="•"/>
              <a:defRPr/>
            </a:lvl4pPr>
            <a:lvl5pPr indent="-342900" lvl="4" marL="2286000" algn="l">
              <a:lnSpc>
                <a:spcPct val="90000"/>
              </a:lnSpc>
              <a:spcBef>
                <a:spcPts val="1655"/>
              </a:spcBef>
              <a:spcAft>
                <a:spcPts val="0"/>
              </a:spcAft>
              <a:buClr>
                <a:schemeClr val="dk1"/>
              </a:buClr>
              <a:buSzPts val="1800"/>
              <a:buChar char="•"/>
              <a:defRPr/>
            </a:lvl5pPr>
            <a:lvl6pPr indent="-342900" lvl="5" marL="2743200" algn="l">
              <a:lnSpc>
                <a:spcPct val="90000"/>
              </a:lnSpc>
              <a:spcBef>
                <a:spcPts val="1655"/>
              </a:spcBef>
              <a:spcAft>
                <a:spcPts val="0"/>
              </a:spcAft>
              <a:buClr>
                <a:schemeClr val="dk1"/>
              </a:buClr>
              <a:buSzPts val="1800"/>
              <a:buChar char="•"/>
              <a:defRPr/>
            </a:lvl6pPr>
            <a:lvl7pPr indent="-342900" lvl="6" marL="3200400" algn="l">
              <a:lnSpc>
                <a:spcPct val="90000"/>
              </a:lnSpc>
              <a:spcBef>
                <a:spcPts val="1655"/>
              </a:spcBef>
              <a:spcAft>
                <a:spcPts val="0"/>
              </a:spcAft>
              <a:buClr>
                <a:schemeClr val="dk1"/>
              </a:buClr>
              <a:buSzPts val="1800"/>
              <a:buChar char="•"/>
              <a:defRPr/>
            </a:lvl7pPr>
            <a:lvl8pPr indent="-342900" lvl="7" marL="3657600" algn="l">
              <a:lnSpc>
                <a:spcPct val="90000"/>
              </a:lnSpc>
              <a:spcBef>
                <a:spcPts val="1655"/>
              </a:spcBef>
              <a:spcAft>
                <a:spcPts val="0"/>
              </a:spcAft>
              <a:buClr>
                <a:schemeClr val="dk1"/>
              </a:buClr>
              <a:buSzPts val="1800"/>
              <a:buChar char="•"/>
              <a:defRPr/>
            </a:lvl8pPr>
            <a:lvl9pPr indent="-342900" lvl="8" marL="4114800" algn="l">
              <a:lnSpc>
                <a:spcPct val="90000"/>
              </a:lnSpc>
              <a:spcBef>
                <a:spcPts val="1655"/>
              </a:spcBef>
              <a:spcAft>
                <a:spcPts val="0"/>
              </a:spcAft>
              <a:buClr>
                <a:schemeClr val="dk1"/>
              </a:buClr>
              <a:buSzPts val="1800"/>
              <a:buChar char="•"/>
              <a:defRPr/>
            </a:lvl9pPr>
          </a:lstStyle>
          <a:p/>
        </p:txBody>
      </p:sp>
      <p:sp>
        <p:nvSpPr>
          <p:cNvPr id="20" name="Google Shape;20;p3"/>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2065654" y="10671229"/>
            <a:ext cx="26112371" cy="1780517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9865"/>
              <a:buFont typeface="Play"/>
              <a:buNone/>
              <a:defRPr sz="1986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2065654" y="28644846"/>
            <a:ext cx="26112371" cy="936332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3311"/>
              </a:spcBef>
              <a:spcAft>
                <a:spcPts val="0"/>
              </a:spcAft>
              <a:buClr>
                <a:srgbClr val="757575"/>
              </a:buClr>
              <a:buSzPts val="7946"/>
              <a:buNone/>
              <a:defRPr sz="7946">
                <a:solidFill>
                  <a:srgbClr val="757575"/>
                </a:solidFill>
              </a:defRPr>
            </a:lvl1pPr>
            <a:lvl2pPr indent="-228600" lvl="1" marL="914400" algn="l">
              <a:lnSpc>
                <a:spcPct val="90000"/>
              </a:lnSpc>
              <a:spcBef>
                <a:spcPts val="1655"/>
              </a:spcBef>
              <a:spcAft>
                <a:spcPts val="0"/>
              </a:spcAft>
              <a:buClr>
                <a:srgbClr val="757575"/>
              </a:buClr>
              <a:buSzPts val="6622"/>
              <a:buNone/>
              <a:defRPr sz="6622">
                <a:solidFill>
                  <a:srgbClr val="757575"/>
                </a:solidFill>
              </a:defRPr>
            </a:lvl2pPr>
            <a:lvl3pPr indent="-228600" lvl="2" marL="1371600" algn="l">
              <a:lnSpc>
                <a:spcPct val="90000"/>
              </a:lnSpc>
              <a:spcBef>
                <a:spcPts val="1655"/>
              </a:spcBef>
              <a:spcAft>
                <a:spcPts val="0"/>
              </a:spcAft>
              <a:buClr>
                <a:srgbClr val="757575"/>
              </a:buClr>
              <a:buSzPts val="5960"/>
              <a:buNone/>
              <a:defRPr sz="5960">
                <a:solidFill>
                  <a:srgbClr val="757575"/>
                </a:solidFill>
              </a:defRPr>
            </a:lvl3pPr>
            <a:lvl4pPr indent="-228600" lvl="3" marL="1828800" algn="l">
              <a:lnSpc>
                <a:spcPct val="90000"/>
              </a:lnSpc>
              <a:spcBef>
                <a:spcPts val="1655"/>
              </a:spcBef>
              <a:spcAft>
                <a:spcPts val="0"/>
              </a:spcAft>
              <a:buClr>
                <a:srgbClr val="757575"/>
              </a:buClr>
              <a:buSzPts val="5297"/>
              <a:buNone/>
              <a:defRPr sz="5297">
                <a:solidFill>
                  <a:srgbClr val="757575"/>
                </a:solidFill>
              </a:defRPr>
            </a:lvl4pPr>
            <a:lvl5pPr indent="-228600" lvl="4" marL="2286000" algn="l">
              <a:lnSpc>
                <a:spcPct val="90000"/>
              </a:lnSpc>
              <a:spcBef>
                <a:spcPts val="1655"/>
              </a:spcBef>
              <a:spcAft>
                <a:spcPts val="0"/>
              </a:spcAft>
              <a:buClr>
                <a:srgbClr val="757575"/>
              </a:buClr>
              <a:buSzPts val="5297"/>
              <a:buNone/>
              <a:defRPr sz="5297">
                <a:solidFill>
                  <a:srgbClr val="757575"/>
                </a:solidFill>
              </a:defRPr>
            </a:lvl5pPr>
            <a:lvl6pPr indent="-228600" lvl="5" marL="2743200" algn="l">
              <a:lnSpc>
                <a:spcPct val="90000"/>
              </a:lnSpc>
              <a:spcBef>
                <a:spcPts val="1655"/>
              </a:spcBef>
              <a:spcAft>
                <a:spcPts val="0"/>
              </a:spcAft>
              <a:buClr>
                <a:srgbClr val="757575"/>
              </a:buClr>
              <a:buSzPts val="5297"/>
              <a:buNone/>
              <a:defRPr sz="5297">
                <a:solidFill>
                  <a:srgbClr val="757575"/>
                </a:solidFill>
              </a:defRPr>
            </a:lvl6pPr>
            <a:lvl7pPr indent="-228600" lvl="6" marL="3200400" algn="l">
              <a:lnSpc>
                <a:spcPct val="90000"/>
              </a:lnSpc>
              <a:spcBef>
                <a:spcPts val="1655"/>
              </a:spcBef>
              <a:spcAft>
                <a:spcPts val="0"/>
              </a:spcAft>
              <a:buClr>
                <a:srgbClr val="757575"/>
              </a:buClr>
              <a:buSzPts val="5297"/>
              <a:buNone/>
              <a:defRPr sz="5297">
                <a:solidFill>
                  <a:srgbClr val="757575"/>
                </a:solidFill>
              </a:defRPr>
            </a:lvl7pPr>
            <a:lvl8pPr indent="-228600" lvl="7" marL="3657600" algn="l">
              <a:lnSpc>
                <a:spcPct val="90000"/>
              </a:lnSpc>
              <a:spcBef>
                <a:spcPts val="1655"/>
              </a:spcBef>
              <a:spcAft>
                <a:spcPts val="0"/>
              </a:spcAft>
              <a:buClr>
                <a:srgbClr val="757575"/>
              </a:buClr>
              <a:buSzPts val="5297"/>
              <a:buNone/>
              <a:defRPr sz="5297">
                <a:solidFill>
                  <a:srgbClr val="757575"/>
                </a:solidFill>
              </a:defRPr>
            </a:lvl8pPr>
            <a:lvl9pPr indent="-228600" lvl="8" marL="4114800" algn="l">
              <a:lnSpc>
                <a:spcPct val="90000"/>
              </a:lnSpc>
              <a:spcBef>
                <a:spcPts val="1655"/>
              </a:spcBef>
              <a:spcAft>
                <a:spcPts val="0"/>
              </a:spcAft>
              <a:buClr>
                <a:srgbClr val="757575"/>
              </a:buClr>
              <a:buSzPts val="5297"/>
              <a:buNone/>
              <a:defRPr sz="5297">
                <a:solidFill>
                  <a:srgbClr val="757575"/>
                </a:solidFill>
              </a:defRPr>
            </a:lvl9pPr>
          </a:lstStyle>
          <a:p/>
        </p:txBody>
      </p:sp>
      <p:sp>
        <p:nvSpPr>
          <p:cNvPr id="26" name="Google Shape;26;p4"/>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2081421" y="2278913"/>
            <a:ext cx="26112371" cy="827341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2081421" y="11394520"/>
            <a:ext cx="12866966" cy="2715859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311"/>
              </a:spcBef>
              <a:spcAft>
                <a:spcPts val="0"/>
              </a:spcAft>
              <a:buClr>
                <a:schemeClr val="dk1"/>
              </a:buClr>
              <a:buSzPts val="1800"/>
              <a:buChar char="•"/>
              <a:defRPr/>
            </a:lvl1pPr>
            <a:lvl2pPr indent="-342900" lvl="1" marL="914400" algn="l">
              <a:lnSpc>
                <a:spcPct val="90000"/>
              </a:lnSpc>
              <a:spcBef>
                <a:spcPts val="1655"/>
              </a:spcBef>
              <a:spcAft>
                <a:spcPts val="0"/>
              </a:spcAft>
              <a:buClr>
                <a:schemeClr val="dk1"/>
              </a:buClr>
              <a:buSzPts val="1800"/>
              <a:buChar char="•"/>
              <a:defRPr/>
            </a:lvl2pPr>
            <a:lvl3pPr indent="-342900" lvl="2" marL="1371600" algn="l">
              <a:lnSpc>
                <a:spcPct val="90000"/>
              </a:lnSpc>
              <a:spcBef>
                <a:spcPts val="1655"/>
              </a:spcBef>
              <a:spcAft>
                <a:spcPts val="0"/>
              </a:spcAft>
              <a:buClr>
                <a:schemeClr val="dk1"/>
              </a:buClr>
              <a:buSzPts val="1800"/>
              <a:buChar char="•"/>
              <a:defRPr/>
            </a:lvl3pPr>
            <a:lvl4pPr indent="-342900" lvl="3" marL="1828800" algn="l">
              <a:lnSpc>
                <a:spcPct val="90000"/>
              </a:lnSpc>
              <a:spcBef>
                <a:spcPts val="1655"/>
              </a:spcBef>
              <a:spcAft>
                <a:spcPts val="0"/>
              </a:spcAft>
              <a:buClr>
                <a:schemeClr val="dk1"/>
              </a:buClr>
              <a:buSzPts val="1800"/>
              <a:buChar char="•"/>
              <a:defRPr/>
            </a:lvl4pPr>
            <a:lvl5pPr indent="-342900" lvl="4" marL="2286000" algn="l">
              <a:lnSpc>
                <a:spcPct val="90000"/>
              </a:lnSpc>
              <a:spcBef>
                <a:spcPts val="1655"/>
              </a:spcBef>
              <a:spcAft>
                <a:spcPts val="0"/>
              </a:spcAft>
              <a:buClr>
                <a:schemeClr val="dk1"/>
              </a:buClr>
              <a:buSzPts val="1800"/>
              <a:buChar char="•"/>
              <a:defRPr/>
            </a:lvl5pPr>
            <a:lvl6pPr indent="-342900" lvl="5" marL="2743200" algn="l">
              <a:lnSpc>
                <a:spcPct val="90000"/>
              </a:lnSpc>
              <a:spcBef>
                <a:spcPts val="1655"/>
              </a:spcBef>
              <a:spcAft>
                <a:spcPts val="0"/>
              </a:spcAft>
              <a:buClr>
                <a:schemeClr val="dk1"/>
              </a:buClr>
              <a:buSzPts val="1800"/>
              <a:buChar char="•"/>
              <a:defRPr/>
            </a:lvl6pPr>
            <a:lvl7pPr indent="-342900" lvl="6" marL="3200400" algn="l">
              <a:lnSpc>
                <a:spcPct val="90000"/>
              </a:lnSpc>
              <a:spcBef>
                <a:spcPts val="1655"/>
              </a:spcBef>
              <a:spcAft>
                <a:spcPts val="0"/>
              </a:spcAft>
              <a:buClr>
                <a:schemeClr val="dk1"/>
              </a:buClr>
              <a:buSzPts val="1800"/>
              <a:buChar char="•"/>
              <a:defRPr/>
            </a:lvl7pPr>
            <a:lvl8pPr indent="-342900" lvl="7" marL="3657600" algn="l">
              <a:lnSpc>
                <a:spcPct val="90000"/>
              </a:lnSpc>
              <a:spcBef>
                <a:spcPts val="1655"/>
              </a:spcBef>
              <a:spcAft>
                <a:spcPts val="0"/>
              </a:spcAft>
              <a:buClr>
                <a:schemeClr val="dk1"/>
              </a:buClr>
              <a:buSzPts val="1800"/>
              <a:buChar char="•"/>
              <a:defRPr/>
            </a:lvl8pPr>
            <a:lvl9pPr indent="-342900" lvl="8" marL="4114800" algn="l">
              <a:lnSpc>
                <a:spcPct val="90000"/>
              </a:lnSpc>
              <a:spcBef>
                <a:spcPts val="1655"/>
              </a:spcBef>
              <a:spcAft>
                <a:spcPts val="0"/>
              </a:spcAft>
              <a:buClr>
                <a:schemeClr val="dk1"/>
              </a:buClr>
              <a:buSzPts val="1800"/>
              <a:buChar char="•"/>
              <a:defRPr/>
            </a:lvl9pPr>
          </a:lstStyle>
          <a:p/>
        </p:txBody>
      </p:sp>
      <p:sp>
        <p:nvSpPr>
          <p:cNvPr id="32" name="Google Shape;32;p5"/>
          <p:cNvSpPr txBox="1"/>
          <p:nvPr>
            <p:ph idx="2" type="body"/>
          </p:nvPr>
        </p:nvSpPr>
        <p:spPr>
          <a:xfrm>
            <a:off x="15326826" y="11394520"/>
            <a:ext cx="12866966" cy="2715859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311"/>
              </a:spcBef>
              <a:spcAft>
                <a:spcPts val="0"/>
              </a:spcAft>
              <a:buClr>
                <a:schemeClr val="dk1"/>
              </a:buClr>
              <a:buSzPts val="1800"/>
              <a:buChar char="•"/>
              <a:defRPr/>
            </a:lvl1pPr>
            <a:lvl2pPr indent="-342900" lvl="1" marL="914400" algn="l">
              <a:lnSpc>
                <a:spcPct val="90000"/>
              </a:lnSpc>
              <a:spcBef>
                <a:spcPts val="1655"/>
              </a:spcBef>
              <a:spcAft>
                <a:spcPts val="0"/>
              </a:spcAft>
              <a:buClr>
                <a:schemeClr val="dk1"/>
              </a:buClr>
              <a:buSzPts val="1800"/>
              <a:buChar char="•"/>
              <a:defRPr/>
            </a:lvl2pPr>
            <a:lvl3pPr indent="-342900" lvl="2" marL="1371600" algn="l">
              <a:lnSpc>
                <a:spcPct val="90000"/>
              </a:lnSpc>
              <a:spcBef>
                <a:spcPts val="1655"/>
              </a:spcBef>
              <a:spcAft>
                <a:spcPts val="0"/>
              </a:spcAft>
              <a:buClr>
                <a:schemeClr val="dk1"/>
              </a:buClr>
              <a:buSzPts val="1800"/>
              <a:buChar char="•"/>
              <a:defRPr/>
            </a:lvl3pPr>
            <a:lvl4pPr indent="-342900" lvl="3" marL="1828800" algn="l">
              <a:lnSpc>
                <a:spcPct val="90000"/>
              </a:lnSpc>
              <a:spcBef>
                <a:spcPts val="1655"/>
              </a:spcBef>
              <a:spcAft>
                <a:spcPts val="0"/>
              </a:spcAft>
              <a:buClr>
                <a:schemeClr val="dk1"/>
              </a:buClr>
              <a:buSzPts val="1800"/>
              <a:buChar char="•"/>
              <a:defRPr/>
            </a:lvl4pPr>
            <a:lvl5pPr indent="-342900" lvl="4" marL="2286000" algn="l">
              <a:lnSpc>
                <a:spcPct val="90000"/>
              </a:lnSpc>
              <a:spcBef>
                <a:spcPts val="1655"/>
              </a:spcBef>
              <a:spcAft>
                <a:spcPts val="0"/>
              </a:spcAft>
              <a:buClr>
                <a:schemeClr val="dk1"/>
              </a:buClr>
              <a:buSzPts val="1800"/>
              <a:buChar char="•"/>
              <a:defRPr/>
            </a:lvl5pPr>
            <a:lvl6pPr indent="-342900" lvl="5" marL="2743200" algn="l">
              <a:lnSpc>
                <a:spcPct val="90000"/>
              </a:lnSpc>
              <a:spcBef>
                <a:spcPts val="1655"/>
              </a:spcBef>
              <a:spcAft>
                <a:spcPts val="0"/>
              </a:spcAft>
              <a:buClr>
                <a:schemeClr val="dk1"/>
              </a:buClr>
              <a:buSzPts val="1800"/>
              <a:buChar char="•"/>
              <a:defRPr/>
            </a:lvl6pPr>
            <a:lvl7pPr indent="-342900" lvl="6" marL="3200400" algn="l">
              <a:lnSpc>
                <a:spcPct val="90000"/>
              </a:lnSpc>
              <a:spcBef>
                <a:spcPts val="1655"/>
              </a:spcBef>
              <a:spcAft>
                <a:spcPts val="0"/>
              </a:spcAft>
              <a:buClr>
                <a:schemeClr val="dk1"/>
              </a:buClr>
              <a:buSzPts val="1800"/>
              <a:buChar char="•"/>
              <a:defRPr/>
            </a:lvl7pPr>
            <a:lvl8pPr indent="-342900" lvl="7" marL="3657600" algn="l">
              <a:lnSpc>
                <a:spcPct val="90000"/>
              </a:lnSpc>
              <a:spcBef>
                <a:spcPts val="1655"/>
              </a:spcBef>
              <a:spcAft>
                <a:spcPts val="0"/>
              </a:spcAft>
              <a:buClr>
                <a:schemeClr val="dk1"/>
              </a:buClr>
              <a:buSzPts val="1800"/>
              <a:buChar char="•"/>
              <a:defRPr/>
            </a:lvl8pPr>
            <a:lvl9pPr indent="-342900" lvl="8" marL="4114800" algn="l">
              <a:lnSpc>
                <a:spcPct val="90000"/>
              </a:lnSpc>
              <a:spcBef>
                <a:spcPts val="1655"/>
              </a:spcBef>
              <a:spcAft>
                <a:spcPts val="0"/>
              </a:spcAft>
              <a:buClr>
                <a:schemeClr val="dk1"/>
              </a:buClr>
              <a:buSzPts val="1800"/>
              <a:buChar char="•"/>
              <a:defRPr/>
            </a:lvl9pPr>
          </a:lstStyle>
          <a:p/>
        </p:txBody>
      </p:sp>
      <p:sp>
        <p:nvSpPr>
          <p:cNvPr id="33" name="Google Shape;33;p5"/>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2085364" y="2278913"/>
            <a:ext cx="26112371" cy="827341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2085368" y="10492870"/>
            <a:ext cx="12807832" cy="5142393"/>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3311"/>
              </a:spcBef>
              <a:spcAft>
                <a:spcPts val="0"/>
              </a:spcAft>
              <a:buClr>
                <a:schemeClr val="dk1"/>
              </a:buClr>
              <a:buSzPts val="7946"/>
              <a:buNone/>
              <a:defRPr b="1" sz="7946"/>
            </a:lvl1pPr>
            <a:lvl2pPr indent="-228600" lvl="1" marL="914400" algn="l">
              <a:lnSpc>
                <a:spcPct val="90000"/>
              </a:lnSpc>
              <a:spcBef>
                <a:spcPts val="1655"/>
              </a:spcBef>
              <a:spcAft>
                <a:spcPts val="0"/>
              </a:spcAft>
              <a:buClr>
                <a:schemeClr val="dk1"/>
              </a:buClr>
              <a:buSzPts val="6622"/>
              <a:buNone/>
              <a:defRPr b="1" sz="6622"/>
            </a:lvl2pPr>
            <a:lvl3pPr indent="-228600" lvl="2" marL="1371600" algn="l">
              <a:lnSpc>
                <a:spcPct val="90000"/>
              </a:lnSpc>
              <a:spcBef>
                <a:spcPts val="1655"/>
              </a:spcBef>
              <a:spcAft>
                <a:spcPts val="0"/>
              </a:spcAft>
              <a:buClr>
                <a:schemeClr val="dk1"/>
              </a:buClr>
              <a:buSzPts val="5960"/>
              <a:buNone/>
              <a:defRPr b="1" sz="5960"/>
            </a:lvl3pPr>
            <a:lvl4pPr indent="-228600" lvl="3" marL="1828800" algn="l">
              <a:lnSpc>
                <a:spcPct val="90000"/>
              </a:lnSpc>
              <a:spcBef>
                <a:spcPts val="1655"/>
              </a:spcBef>
              <a:spcAft>
                <a:spcPts val="0"/>
              </a:spcAft>
              <a:buClr>
                <a:schemeClr val="dk1"/>
              </a:buClr>
              <a:buSzPts val="5297"/>
              <a:buNone/>
              <a:defRPr b="1" sz="5297"/>
            </a:lvl4pPr>
            <a:lvl5pPr indent="-228600" lvl="4" marL="2286000" algn="l">
              <a:lnSpc>
                <a:spcPct val="90000"/>
              </a:lnSpc>
              <a:spcBef>
                <a:spcPts val="1655"/>
              </a:spcBef>
              <a:spcAft>
                <a:spcPts val="0"/>
              </a:spcAft>
              <a:buClr>
                <a:schemeClr val="dk1"/>
              </a:buClr>
              <a:buSzPts val="5297"/>
              <a:buNone/>
              <a:defRPr b="1" sz="5297"/>
            </a:lvl5pPr>
            <a:lvl6pPr indent="-228600" lvl="5" marL="2743200" algn="l">
              <a:lnSpc>
                <a:spcPct val="90000"/>
              </a:lnSpc>
              <a:spcBef>
                <a:spcPts val="1655"/>
              </a:spcBef>
              <a:spcAft>
                <a:spcPts val="0"/>
              </a:spcAft>
              <a:buClr>
                <a:schemeClr val="dk1"/>
              </a:buClr>
              <a:buSzPts val="5297"/>
              <a:buNone/>
              <a:defRPr b="1" sz="5297"/>
            </a:lvl6pPr>
            <a:lvl7pPr indent="-228600" lvl="6" marL="3200400" algn="l">
              <a:lnSpc>
                <a:spcPct val="90000"/>
              </a:lnSpc>
              <a:spcBef>
                <a:spcPts val="1655"/>
              </a:spcBef>
              <a:spcAft>
                <a:spcPts val="0"/>
              </a:spcAft>
              <a:buClr>
                <a:schemeClr val="dk1"/>
              </a:buClr>
              <a:buSzPts val="5297"/>
              <a:buNone/>
              <a:defRPr b="1" sz="5297"/>
            </a:lvl7pPr>
            <a:lvl8pPr indent="-228600" lvl="7" marL="3657600" algn="l">
              <a:lnSpc>
                <a:spcPct val="90000"/>
              </a:lnSpc>
              <a:spcBef>
                <a:spcPts val="1655"/>
              </a:spcBef>
              <a:spcAft>
                <a:spcPts val="0"/>
              </a:spcAft>
              <a:buClr>
                <a:schemeClr val="dk1"/>
              </a:buClr>
              <a:buSzPts val="5297"/>
              <a:buNone/>
              <a:defRPr b="1" sz="5297"/>
            </a:lvl8pPr>
            <a:lvl9pPr indent="-228600" lvl="8" marL="4114800" algn="l">
              <a:lnSpc>
                <a:spcPct val="90000"/>
              </a:lnSpc>
              <a:spcBef>
                <a:spcPts val="1655"/>
              </a:spcBef>
              <a:spcAft>
                <a:spcPts val="0"/>
              </a:spcAft>
              <a:buClr>
                <a:schemeClr val="dk1"/>
              </a:buClr>
              <a:buSzPts val="5297"/>
              <a:buNone/>
              <a:defRPr b="1" sz="5297"/>
            </a:lvl9pPr>
          </a:lstStyle>
          <a:p/>
        </p:txBody>
      </p:sp>
      <p:sp>
        <p:nvSpPr>
          <p:cNvPr id="39" name="Google Shape;39;p6"/>
          <p:cNvSpPr txBox="1"/>
          <p:nvPr>
            <p:ph idx="2" type="body"/>
          </p:nvPr>
        </p:nvSpPr>
        <p:spPr>
          <a:xfrm>
            <a:off x="2085368" y="15635264"/>
            <a:ext cx="12807832" cy="2299711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311"/>
              </a:spcBef>
              <a:spcAft>
                <a:spcPts val="0"/>
              </a:spcAft>
              <a:buClr>
                <a:schemeClr val="dk1"/>
              </a:buClr>
              <a:buSzPts val="1800"/>
              <a:buChar char="•"/>
              <a:defRPr/>
            </a:lvl1pPr>
            <a:lvl2pPr indent="-342900" lvl="1" marL="914400" algn="l">
              <a:lnSpc>
                <a:spcPct val="90000"/>
              </a:lnSpc>
              <a:spcBef>
                <a:spcPts val="1655"/>
              </a:spcBef>
              <a:spcAft>
                <a:spcPts val="0"/>
              </a:spcAft>
              <a:buClr>
                <a:schemeClr val="dk1"/>
              </a:buClr>
              <a:buSzPts val="1800"/>
              <a:buChar char="•"/>
              <a:defRPr/>
            </a:lvl2pPr>
            <a:lvl3pPr indent="-342900" lvl="2" marL="1371600" algn="l">
              <a:lnSpc>
                <a:spcPct val="90000"/>
              </a:lnSpc>
              <a:spcBef>
                <a:spcPts val="1655"/>
              </a:spcBef>
              <a:spcAft>
                <a:spcPts val="0"/>
              </a:spcAft>
              <a:buClr>
                <a:schemeClr val="dk1"/>
              </a:buClr>
              <a:buSzPts val="1800"/>
              <a:buChar char="•"/>
              <a:defRPr/>
            </a:lvl3pPr>
            <a:lvl4pPr indent="-342900" lvl="3" marL="1828800" algn="l">
              <a:lnSpc>
                <a:spcPct val="90000"/>
              </a:lnSpc>
              <a:spcBef>
                <a:spcPts val="1655"/>
              </a:spcBef>
              <a:spcAft>
                <a:spcPts val="0"/>
              </a:spcAft>
              <a:buClr>
                <a:schemeClr val="dk1"/>
              </a:buClr>
              <a:buSzPts val="1800"/>
              <a:buChar char="•"/>
              <a:defRPr/>
            </a:lvl4pPr>
            <a:lvl5pPr indent="-342900" lvl="4" marL="2286000" algn="l">
              <a:lnSpc>
                <a:spcPct val="90000"/>
              </a:lnSpc>
              <a:spcBef>
                <a:spcPts val="1655"/>
              </a:spcBef>
              <a:spcAft>
                <a:spcPts val="0"/>
              </a:spcAft>
              <a:buClr>
                <a:schemeClr val="dk1"/>
              </a:buClr>
              <a:buSzPts val="1800"/>
              <a:buChar char="•"/>
              <a:defRPr/>
            </a:lvl5pPr>
            <a:lvl6pPr indent="-342900" lvl="5" marL="2743200" algn="l">
              <a:lnSpc>
                <a:spcPct val="90000"/>
              </a:lnSpc>
              <a:spcBef>
                <a:spcPts val="1655"/>
              </a:spcBef>
              <a:spcAft>
                <a:spcPts val="0"/>
              </a:spcAft>
              <a:buClr>
                <a:schemeClr val="dk1"/>
              </a:buClr>
              <a:buSzPts val="1800"/>
              <a:buChar char="•"/>
              <a:defRPr/>
            </a:lvl6pPr>
            <a:lvl7pPr indent="-342900" lvl="6" marL="3200400" algn="l">
              <a:lnSpc>
                <a:spcPct val="90000"/>
              </a:lnSpc>
              <a:spcBef>
                <a:spcPts val="1655"/>
              </a:spcBef>
              <a:spcAft>
                <a:spcPts val="0"/>
              </a:spcAft>
              <a:buClr>
                <a:schemeClr val="dk1"/>
              </a:buClr>
              <a:buSzPts val="1800"/>
              <a:buChar char="•"/>
              <a:defRPr/>
            </a:lvl7pPr>
            <a:lvl8pPr indent="-342900" lvl="7" marL="3657600" algn="l">
              <a:lnSpc>
                <a:spcPct val="90000"/>
              </a:lnSpc>
              <a:spcBef>
                <a:spcPts val="1655"/>
              </a:spcBef>
              <a:spcAft>
                <a:spcPts val="0"/>
              </a:spcAft>
              <a:buClr>
                <a:schemeClr val="dk1"/>
              </a:buClr>
              <a:buSzPts val="1800"/>
              <a:buChar char="•"/>
              <a:defRPr/>
            </a:lvl8pPr>
            <a:lvl9pPr indent="-342900" lvl="8" marL="4114800" algn="l">
              <a:lnSpc>
                <a:spcPct val="90000"/>
              </a:lnSpc>
              <a:spcBef>
                <a:spcPts val="1655"/>
              </a:spcBef>
              <a:spcAft>
                <a:spcPts val="0"/>
              </a:spcAft>
              <a:buClr>
                <a:schemeClr val="dk1"/>
              </a:buClr>
              <a:buSzPts val="1800"/>
              <a:buChar char="•"/>
              <a:defRPr/>
            </a:lvl9pPr>
          </a:lstStyle>
          <a:p/>
        </p:txBody>
      </p:sp>
      <p:sp>
        <p:nvSpPr>
          <p:cNvPr id="40" name="Google Shape;40;p6"/>
          <p:cNvSpPr txBox="1"/>
          <p:nvPr>
            <p:ph idx="3" type="body"/>
          </p:nvPr>
        </p:nvSpPr>
        <p:spPr>
          <a:xfrm>
            <a:off x="15326828" y="10492870"/>
            <a:ext cx="12870909" cy="5142393"/>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3311"/>
              </a:spcBef>
              <a:spcAft>
                <a:spcPts val="0"/>
              </a:spcAft>
              <a:buClr>
                <a:schemeClr val="dk1"/>
              </a:buClr>
              <a:buSzPts val="7946"/>
              <a:buNone/>
              <a:defRPr b="1" sz="7946"/>
            </a:lvl1pPr>
            <a:lvl2pPr indent="-228600" lvl="1" marL="914400" algn="l">
              <a:lnSpc>
                <a:spcPct val="90000"/>
              </a:lnSpc>
              <a:spcBef>
                <a:spcPts val="1655"/>
              </a:spcBef>
              <a:spcAft>
                <a:spcPts val="0"/>
              </a:spcAft>
              <a:buClr>
                <a:schemeClr val="dk1"/>
              </a:buClr>
              <a:buSzPts val="6622"/>
              <a:buNone/>
              <a:defRPr b="1" sz="6622"/>
            </a:lvl2pPr>
            <a:lvl3pPr indent="-228600" lvl="2" marL="1371600" algn="l">
              <a:lnSpc>
                <a:spcPct val="90000"/>
              </a:lnSpc>
              <a:spcBef>
                <a:spcPts val="1655"/>
              </a:spcBef>
              <a:spcAft>
                <a:spcPts val="0"/>
              </a:spcAft>
              <a:buClr>
                <a:schemeClr val="dk1"/>
              </a:buClr>
              <a:buSzPts val="5960"/>
              <a:buNone/>
              <a:defRPr b="1" sz="5960"/>
            </a:lvl3pPr>
            <a:lvl4pPr indent="-228600" lvl="3" marL="1828800" algn="l">
              <a:lnSpc>
                <a:spcPct val="90000"/>
              </a:lnSpc>
              <a:spcBef>
                <a:spcPts val="1655"/>
              </a:spcBef>
              <a:spcAft>
                <a:spcPts val="0"/>
              </a:spcAft>
              <a:buClr>
                <a:schemeClr val="dk1"/>
              </a:buClr>
              <a:buSzPts val="5297"/>
              <a:buNone/>
              <a:defRPr b="1" sz="5297"/>
            </a:lvl4pPr>
            <a:lvl5pPr indent="-228600" lvl="4" marL="2286000" algn="l">
              <a:lnSpc>
                <a:spcPct val="90000"/>
              </a:lnSpc>
              <a:spcBef>
                <a:spcPts val="1655"/>
              </a:spcBef>
              <a:spcAft>
                <a:spcPts val="0"/>
              </a:spcAft>
              <a:buClr>
                <a:schemeClr val="dk1"/>
              </a:buClr>
              <a:buSzPts val="5297"/>
              <a:buNone/>
              <a:defRPr b="1" sz="5297"/>
            </a:lvl5pPr>
            <a:lvl6pPr indent="-228600" lvl="5" marL="2743200" algn="l">
              <a:lnSpc>
                <a:spcPct val="90000"/>
              </a:lnSpc>
              <a:spcBef>
                <a:spcPts val="1655"/>
              </a:spcBef>
              <a:spcAft>
                <a:spcPts val="0"/>
              </a:spcAft>
              <a:buClr>
                <a:schemeClr val="dk1"/>
              </a:buClr>
              <a:buSzPts val="5297"/>
              <a:buNone/>
              <a:defRPr b="1" sz="5297"/>
            </a:lvl6pPr>
            <a:lvl7pPr indent="-228600" lvl="6" marL="3200400" algn="l">
              <a:lnSpc>
                <a:spcPct val="90000"/>
              </a:lnSpc>
              <a:spcBef>
                <a:spcPts val="1655"/>
              </a:spcBef>
              <a:spcAft>
                <a:spcPts val="0"/>
              </a:spcAft>
              <a:buClr>
                <a:schemeClr val="dk1"/>
              </a:buClr>
              <a:buSzPts val="5297"/>
              <a:buNone/>
              <a:defRPr b="1" sz="5297"/>
            </a:lvl7pPr>
            <a:lvl8pPr indent="-228600" lvl="7" marL="3657600" algn="l">
              <a:lnSpc>
                <a:spcPct val="90000"/>
              </a:lnSpc>
              <a:spcBef>
                <a:spcPts val="1655"/>
              </a:spcBef>
              <a:spcAft>
                <a:spcPts val="0"/>
              </a:spcAft>
              <a:buClr>
                <a:schemeClr val="dk1"/>
              </a:buClr>
              <a:buSzPts val="5297"/>
              <a:buNone/>
              <a:defRPr b="1" sz="5297"/>
            </a:lvl8pPr>
            <a:lvl9pPr indent="-228600" lvl="8" marL="4114800" algn="l">
              <a:lnSpc>
                <a:spcPct val="90000"/>
              </a:lnSpc>
              <a:spcBef>
                <a:spcPts val="1655"/>
              </a:spcBef>
              <a:spcAft>
                <a:spcPts val="0"/>
              </a:spcAft>
              <a:buClr>
                <a:schemeClr val="dk1"/>
              </a:buClr>
              <a:buSzPts val="5297"/>
              <a:buNone/>
              <a:defRPr b="1" sz="5297"/>
            </a:lvl9pPr>
          </a:lstStyle>
          <a:p/>
        </p:txBody>
      </p:sp>
      <p:sp>
        <p:nvSpPr>
          <p:cNvPr id="41" name="Google Shape;41;p6"/>
          <p:cNvSpPr txBox="1"/>
          <p:nvPr>
            <p:ph idx="4" type="body"/>
          </p:nvPr>
        </p:nvSpPr>
        <p:spPr>
          <a:xfrm>
            <a:off x="15326828" y="15635264"/>
            <a:ext cx="12870909" cy="2299711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311"/>
              </a:spcBef>
              <a:spcAft>
                <a:spcPts val="0"/>
              </a:spcAft>
              <a:buClr>
                <a:schemeClr val="dk1"/>
              </a:buClr>
              <a:buSzPts val="1800"/>
              <a:buChar char="•"/>
              <a:defRPr/>
            </a:lvl1pPr>
            <a:lvl2pPr indent="-342900" lvl="1" marL="914400" algn="l">
              <a:lnSpc>
                <a:spcPct val="90000"/>
              </a:lnSpc>
              <a:spcBef>
                <a:spcPts val="1655"/>
              </a:spcBef>
              <a:spcAft>
                <a:spcPts val="0"/>
              </a:spcAft>
              <a:buClr>
                <a:schemeClr val="dk1"/>
              </a:buClr>
              <a:buSzPts val="1800"/>
              <a:buChar char="•"/>
              <a:defRPr/>
            </a:lvl2pPr>
            <a:lvl3pPr indent="-342900" lvl="2" marL="1371600" algn="l">
              <a:lnSpc>
                <a:spcPct val="90000"/>
              </a:lnSpc>
              <a:spcBef>
                <a:spcPts val="1655"/>
              </a:spcBef>
              <a:spcAft>
                <a:spcPts val="0"/>
              </a:spcAft>
              <a:buClr>
                <a:schemeClr val="dk1"/>
              </a:buClr>
              <a:buSzPts val="1800"/>
              <a:buChar char="•"/>
              <a:defRPr/>
            </a:lvl3pPr>
            <a:lvl4pPr indent="-342900" lvl="3" marL="1828800" algn="l">
              <a:lnSpc>
                <a:spcPct val="90000"/>
              </a:lnSpc>
              <a:spcBef>
                <a:spcPts val="1655"/>
              </a:spcBef>
              <a:spcAft>
                <a:spcPts val="0"/>
              </a:spcAft>
              <a:buClr>
                <a:schemeClr val="dk1"/>
              </a:buClr>
              <a:buSzPts val="1800"/>
              <a:buChar char="•"/>
              <a:defRPr/>
            </a:lvl4pPr>
            <a:lvl5pPr indent="-342900" lvl="4" marL="2286000" algn="l">
              <a:lnSpc>
                <a:spcPct val="90000"/>
              </a:lnSpc>
              <a:spcBef>
                <a:spcPts val="1655"/>
              </a:spcBef>
              <a:spcAft>
                <a:spcPts val="0"/>
              </a:spcAft>
              <a:buClr>
                <a:schemeClr val="dk1"/>
              </a:buClr>
              <a:buSzPts val="1800"/>
              <a:buChar char="•"/>
              <a:defRPr/>
            </a:lvl5pPr>
            <a:lvl6pPr indent="-342900" lvl="5" marL="2743200" algn="l">
              <a:lnSpc>
                <a:spcPct val="90000"/>
              </a:lnSpc>
              <a:spcBef>
                <a:spcPts val="1655"/>
              </a:spcBef>
              <a:spcAft>
                <a:spcPts val="0"/>
              </a:spcAft>
              <a:buClr>
                <a:schemeClr val="dk1"/>
              </a:buClr>
              <a:buSzPts val="1800"/>
              <a:buChar char="•"/>
              <a:defRPr/>
            </a:lvl6pPr>
            <a:lvl7pPr indent="-342900" lvl="6" marL="3200400" algn="l">
              <a:lnSpc>
                <a:spcPct val="90000"/>
              </a:lnSpc>
              <a:spcBef>
                <a:spcPts val="1655"/>
              </a:spcBef>
              <a:spcAft>
                <a:spcPts val="0"/>
              </a:spcAft>
              <a:buClr>
                <a:schemeClr val="dk1"/>
              </a:buClr>
              <a:buSzPts val="1800"/>
              <a:buChar char="•"/>
              <a:defRPr/>
            </a:lvl7pPr>
            <a:lvl8pPr indent="-342900" lvl="7" marL="3657600" algn="l">
              <a:lnSpc>
                <a:spcPct val="90000"/>
              </a:lnSpc>
              <a:spcBef>
                <a:spcPts val="1655"/>
              </a:spcBef>
              <a:spcAft>
                <a:spcPts val="0"/>
              </a:spcAft>
              <a:buClr>
                <a:schemeClr val="dk1"/>
              </a:buClr>
              <a:buSzPts val="1800"/>
              <a:buChar char="•"/>
              <a:defRPr/>
            </a:lvl8pPr>
            <a:lvl9pPr indent="-342900" lvl="8" marL="4114800" algn="l">
              <a:lnSpc>
                <a:spcPct val="90000"/>
              </a:lnSpc>
              <a:spcBef>
                <a:spcPts val="1655"/>
              </a:spcBef>
              <a:spcAft>
                <a:spcPts val="0"/>
              </a:spcAft>
              <a:buClr>
                <a:schemeClr val="dk1"/>
              </a:buClr>
              <a:buSzPts val="1800"/>
              <a:buChar char="•"/>
              <a:defRPr/>
            </a:lvl9pPr>
          </a:lstStyle>
          <a:p/>
        </p:txBody>
      </p:sp>
      <p:sp>
        <p:nvSpPr>
          <p:cNvPr id="42" name="Google Shape;42;p6"/>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2081421" y="2278913"/>
            <a:ext cx="26112371" cy="827341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2085364" y="2853584"/>
            <a:ext cx="9764544" cy="998754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0595"/>
              <a:buFont typeface="Play"/>
              <a:buNone/>
              <a:defRPr sz="1059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12870909" y="6162959"/>
            <a:ext cx="15326827" cy="30418415"/>
          </a:xfrm>
          <a:prstGeom prst="rect">
            <a:avLst/>
          </a:prstGeom>
          <a:noFill/>
          <a:ln>
            <a:noFill/>
          </a:ln>
        </p:spPr>
        <p:txBody>
          <a:bodyPr anchorCtr="0" anchor="t" bIns="45700" lIns="91425" spcFirstLastPara="1" rIns="91425" wrap="square" tIns="45700">
            <a:normAutofit/>
          </a:bodyPr>
          <a:lstStyle>
            <a:lvl1pPr indent="-901382" lvl="0" marL="457200" algn="l">
              <a:lnSpc>
                <a:spcPct val="90000"/>
              </a:lnSpc>
              <a:spcBef>
                <a:spcPts val="3311"/>
              </a:spcBef>
              <a:spcAft>
                <a:spcPts val="0"/>
              </a:spcAft>
              <a:buClr>
                <a:schemeClr val="dk1"/>
              </a:buClr>
              <a:buSzPts val="10595"/>
              <a:buChar char="•"/>
              <a:defRPr sz="10595"/>
            </a:lvl1pPr>
            <a:lvl2pPr indent="-817308" lvl="1" marL="914400" algn="l">
              <a:lnSpc>
                <a:spcPct val="90000"/>
              </a:lnSpc>
              <a:spcBef>
                <a:spcPts val="1655"/>
              </a:spcBef>
              <a:spcAft>
                <a:spcPts val="0"/>
              </a:spcAft>
              <a:buClr>
                <a:schemeClr val="dk1"/>
              </a:buClr>
              <a:buSzPts val="9271"/>
              <a:buChar char="•"/>
              <a:defRPr sz="9271"/>
            </a:lvl2pPr>
            <a:lvl3pPr indent="-733171" lvl="2" marL="1371600" algn="l">
              <a:lnSpc>
                <a:spcPct val="90000"/>
              </a:lnSpc>
              <a:spcBef>
                <a:spcPts val="1655"/>
              </a:spcBef>
              <a:spcAft>
                <a:spcPts val="0"/>
              </a:spcAft>
              <a:buClr>
                <a:schemeClr val="dk1"/>
              </a:buClr>
              <a:buSzPts val="7946"/>
              <a:buChar char="•"/>
              <a:defRPr sz="7946"/>
            </a:lvl3pPr>
            <a:lvl4pPr indent="-649097" lvl="3" marL="1828800" algn="l">
              <a:lnSpc>
                <a:spcPct val="90000"/>
              </a:lnSpc>
              <a:spcBef>
                <a:spcPts val="1655"/>
              </a:spcBef>
              <a:spcAft>
                <a:spcPts val="0"/>
              </a:spcAft>
              <a:buClr>
                <a:schemeClr val="dk1"/>
              </a:buClr>
              <a:buSzPts val="6622"/>
              <a:buChar char="•"/>
              <a:defRPr sz="6622"/>
            </a:lvl4pPr>
            <a:lvl5pPr indent="-649097" lvl="4" marL="2286000" algn="l">
              <a:lnSpc>
                <a:spcPct val="90000"/>
              </a:lnSpc>
              <a:spcBef>
                <a:spcPts val="1655"/>
              </a:spcBef>
              <a:spcAft>
                <a:spcPts val="0"/>
              </a:spcAft>
              <a:buClr>
                <a:schemeClr val="dk1"/>
              </a:buClr>
              <a:buSzPts val="6622"/>
              <a:buChar char="•"/>
              <a:defRPr sz="6622"/>
            </a:lvl5pPr>
            <a:lvl6pPr indent="-649097" lvl="5" marL="2743200" algn="l">
              <a:lnSpc>
                <a:spcPct val="90000"/>
              </a:lnSpc>
              <a:spcBef>
                <a:spcPts val="1655"/>
              </a:spcBef>
              <a:spcAft>
                <a:spcPts val="0"/>
              </a:spcAft>
              <a:buClr>
                <a:schemeClr val="dk1"/>
              </a:buClr>
              <a:buSzPts val="6622"/>
              <a:buChar char="•"/>
              <a:defRPr sz="6622"/>
            </a:lvl6pPr>
            <a:lvl7pPr indent="-649097" lvl="6" marL="3200400" algn="l">
              <a:lnSpc>
                <a:spcPct val="90000"/>
              </a:lnSpc>
              <a:spcBef>
                <a:spcPts val="1655"/>
              </a:spcBef>
              <a:spcAft>
                <a:spcPts val="0"/>
              </a:spcAft>
              <a:buClr>
                <a:schemeClr val="dk1"/>
              </a:buClr>
              <a:buSzPts val="6622"/>
              <a:buChar char="•"/>
              <a:defRPr sz="6622"/>
            </a:lvl7pPr>
            <a:lvl8pPr indent="-649097" lvl="7" marL="3657600" algn="l">
              <a:lnSpc>
                <a:spcPct val="90000"/>
              </a:lnSpc>
              <a:spcBef>
                <a:spcPts val="1655"/>
              </a:spcBef>
              <a:spcAft>
                <a:spcPts val="0"/>
              </a:spcAft>
              <a:buClr>
                <a:schemeClr val="dk1"/>
              </a:buClr>
              <a:buSzPts val="6622"/>
              <a:buChar char="•"/>
              <a:defRPr sz="6622"/>
            </a:lvl8pPr>
            <a:lvl9pPr indent="-649096" lvl="8" marL="4114800" algn="l">
              <a:lnSpc>
                <a:spcPct val="90000"/>
              </a:lnSpc>
              <a:spcBef>
                <a:spcPts val="1655"/>
              </a:spcBef>
              <a:spcAft>
                <a:spcPts val="0"/>
              </a:spcAft>
              <a:buClr>
                <a:schemeClr val="dk1"/>
              </a:buClr>
              <a:buSzPts val="6622"/>
              <a:buChar char="•"/>
              <a:defRPr sz="6622"/>
            </a:lvl9pPr>
          </a:lstStyle>
          <a:p/>
        </p:txBody>
      </p:sp>
      <p:sp>
        <p:nvSpPr>
          <p:cNvPr id="57" name="Google Shape;57;p9"/>
          <p:cNvSpPr txBox="1"/>
          <p:nvPr>
            <p:ph idx="2" type="body"/>
          </p:nvPr>
        </p:nvSpPr>
        <p:spPr>
          <a:xfrm>
            <a:off x="2085364" y="12841129"/>
            <a:ext cx="9764544" cy="2378978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3311"/>
              </a:spcBef>
              <a:spcAft>
                <a:spcPts val="0"/>
              </a:spcAft>
              <a:buClr>
                <a:schemeClr val="dk1"/>
              </a:buClr>
              <a:buSzPts val="5297"/>
              <a:buNone/>
              <a:defRPr sz="5297"/>
            </a:lvl1pPr>
            <a:lvl2pPr indent="-228600" lvl="1" marL="914400" algn="l">
              <a:lnSpc>
                <a:spcPct val="90000"/>
              </a:lnSpc>
              <a:spcBef>
                <a:spcPts val="1655"/>
              </a:spcBef>
              <a:spcAft>
                <a:spcPts val="0"/>
              </a:spcAft>
              <a:buClr>
                <a:schemeClr val="dk1"/>
              </a:buClr>
              <a:buSzPts val="4635"/>
              <a:buNone/>
              <a:defRPr sz="4635"/>
            </a:lvl2pPr>
            <a:lvl3pPr indent="-228600" lvl="2" marL="1371600" algn="l">
              <a:lnSpc>
                <a:spcPct val="90000"/>
              </a:lnSpc>
              <a:spcBef>
                <a:spcPts val="1655"/>
              </a:spcBef>
              <a:spcAft>
                <a:spcPts val="0"/>
              </a:spcAft>
              <a:buClr>
                <a:schemeClr val="dk1"/>
              </a:buClr>
              <a:buSzPts val="3973"/>
              <a:buNone/>
              <a:defRPr sz="3973"/>
            </a:lvl3pPr>
            <a:lvl4pPr indent="-228600" lvl="3" marL="1828800" algn="l">
              <a:lnSpc>
                <a:spcPct val="90000"/>
              </a:lnSpc>
              <a:spcBef>
                <a:spcPts val="1655"/>
              </a:spcBef>
              <a:spcAft>
                <a:spcPts val="0"/>
              </a:spcAft>
              <a:buClr>
                <a:schemeClr val="dk1"/>
              </a:buClr>
              <a:buSzPts val="3311"/>
              <a:buNone/>
              <a:defRPr sz="3311"/>
            </a:lvl4pPr>
            <a:lvl5pPr indent="-228600" lvl="4" marL="2286000" algn="l">
              <a:lnSpc>
                <a:spcPct val="90000"/>
              </a:lnSpc>
              <a:spcBef>
                <a:spcPts val="1655"/>
              </a:spcBef>
              <a:spcAft>
                <a:spcPts val="0"/>
              </a:spcAft>
              <a:buClr>
                <a:schemeClr val="dk1"/>
              </a:buClr>
              <a:buSzPts val="3311"/>
              <a:buNone/>
              <a:defRPr sz="3311"/>
            </a:lvl5pPr>
            <a:lvl6pPr indent="-228600" lvl="5" marL="2743200" algn="l">
              <a:lnSpc>
                <a:spcPct val="90000"/>
              </a:lnSpc>
              <a:spcBef>
                <a:spcPts val="1655"/>
              </a:spcBef>
              <a:spcAft>
                <a:spcPts val="0"/>
              </a:spcAft>
              <a:buClr>
                <a:schemeClr val="dk1"/>
              </a:buClr>
              <a:buSzPts val="3311"/>
              <a:buNone/>
              <a:defRPr sz="3311"/>
            </a:lvl6pPr>
            <a:lvl7pPr indent="-228600" lvl="6" marL="3200400" algn="l">
              <a:lnSpc>
                <a:spcPct val="90000"/>
              </a:lnSpc>
              <a:spcBef>
                <a:spcPts val="1655"/>
              </a:spcBef>
              <a:spcAft>
                <a:spcPts val="0"/>
              </a:spcAft>
              <a:buClr>
                <a:schemeClr val="dk1"/>
              </a:buClr>
              <a:buSzPts val="3311"/>
              <a:buNone/>
              <a:defRPr sz="3311"/>
            </a:lvl7pPr>
            <a:lvl8pPr indent="-228600" lvl="7" marL="3657600" algn="l">
              <a:lnSpc>
                <a:spcPct val="90000"/>
              </a:lnSpc>
              <a:spcBef>
                <a:spcPts val="1655"/>
              </a:spcBef>
              <a:spcAft>
                <a:spcPts val="0"/>
              </a:spcAft>
              <a:buClr>
                <a:schemeClr val="dk1"/>
              </a:buClr>
              <a:buSzPts val="3311"/>
              <a:buNone/>
              <a:defRPr sz="3311"/>
            </a:lvl8pPr>
            <a:lvl9pPr indent="-228600" lvl="8" marL="4114800" algn="l">
              <a:lnSpc>
                <a:spcPct val="90000"/>
              </a:lnSpc>
              <a:spcBef>
                <a:spcPts val="1655"/>
              </a:spcBef>
              <a:spcAft>
                <a:spcPts val="0"/>
              </a:spcAft>
              <a:buClr>
                <a:schemeClr val="dk1"/>
              </a:buClr>
              <a:buSzPts val="3311"/>
              <a:buNone/>
              <a:defRPr sz="3311"/>
            </a:lvl9pPr>
          </a:lstStyle>
          <a:p/>
        </p:txBody>
      </p:sp>
      <p:sp>
        <p:nvSpPr>
          <p:cNvPr id="58" name="Google Shape;58;p9"/>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2085364" y="2853584"/>
            <a:ext cx="9764544" cy="998754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0595"/>
              <a:buFont typeface="Play"/>
              <a:buNone/>
              <a:defRPr sz="1059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2870909" y="6162959"/>
            <a:ext cx="15326827" cy="30418415"/>
          </a:xfrm>
          <a:prstGeom prst="rect">
            <a:avLst/>
          </a:prstGeom>
          <a:noFill/>
          <a:ln>
            <a:noFill/>
          </a:ln>
        </p:spPr>
      </p:sp>
      <p:sp>
        <p:nvSpPr>
          <p:cNvPr id="64" name="Google Shape;64;p10"/>
          <p:cNvSpPr txBox="1"/>
          <p:nvPr>
            <p:ph idx="1" type="body"/>
          </p:nvPr>
        </p:nvSpPr>
        <p:spPr>
          <a:xfrm>
            <a:off x="2085364" y="12841129"/>
            <a:ext cx="9764544" cy="2378978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3311"/>
              </a:spcBef>
              <a:spcAft>
                <a:spcPts val="0"/>
              </a:spcAft>
              <a:buClr>
                <a:schemeClr val="dk1"/>
              </a:buClr>
              <a:buSzPts val="5297"/>
              <a:buNone/>
              <a:defRPr sz="5297"/>
            </a:lvl1pPr>
            <a:lvl2pPr indent="-228600" lvl="1" marL="914400" algn="l">
              <a:lnSpc>
                <a:spcPct val="90000"/>
              </a:lnSpc>
              <a:spcBef>
                <a:spcPts val="1655"/>
              </a:spcBef>
              <a:spcAft>
                <a:spcPts val="0"/>
              </a:spcAft>
              <a:buClr>
                <a:schemeClr val="dk1"/>
              </a:buClr>
              <a:buSzPts val="4635"/>
              <a:buNone/>
              <a:defRPr sz="4635"/>
            </a:lvl2pPr>
            <a:lvl3pPr indent="-228600" lvl="2" marL="1371600" algn="l">
              <a:lnSpc>
                <a:spcPct val="90000"/>
              </a:lnSpc>
              <a:spcBef>
                <a:spcPts val="1655"/>
              </a:spcBef>
              <a:spcAft>
                <a:spcPts val="0"/>
              </a:spcAft>
              <a:buClr>
                <a:schemeClr val="dk1"/>
              </a:buClr>
              <a:buSzPts val="3973"/>
              <a:buNone/>
              <a:defRPr sz="3973"/>
            </a:lvl3pPr>
            <a:lvl4pPr indent="-228600" lvl="3" marL="1828800" algn="l">
              <a:lnSpc>
                <a:spcPct val="90000"/>
              </a:lnSpc>
              <a:spcBef>
                <a:spcPts val="1655"/>
              </a:spcBef>
              <a:spcAft>
                <a:spcPts val="0"/>
              </a:spcAft>
              <a:buClr>
                <a:schemeClr val="dk1"/>
              </a:buClr>
              <a:buSzPts val="3311"/>
              <a:buNone/>
              <a:defRPr sz="3311"/>
            </a:lvl4pPr>
            <a:lvl5pPr indent="-228600" lvl="4" marL="2286000" algn="l">
              <a:lnSpc>
                <a:spcPct val="90000"/>
              </a:lnSpc>
              <a:spcBef>
                <a:spcPts val="1655"/>
              </a:spcBef>
              <a:spcAft>
                <a:spcPts val="0"/>
              </a:spcAft>
              <a:buClr>
                <a:schemeClr val="dk1"/>
              </a:buClr>
              <a:buSzPts val="3311"/>
              <a:buNone/>
              <a:defRPr sz="3311"/>
            </a:lvl5pPr>
            <a:lvl6pPr indent="-228600" lvl="5" marL="2743200" algn="l">
              <a:lnSpc>
                <a:spcPct val="90000"/>
              </a:lnSpc>
              <a:spcBef>
                <a:spcPts val="1655"/>
              </a:spcBef>
              <a:spcAft>
                <a:spcPts val="0"/>
              </a:spcAft>
              <a:buClr>
                <a:schemeClr val="dk1"/>
              </a:buClr>
              <a:buSzPts val="3311"/>
              <a:buNone/>
              <a:defRPr sz="3311"/>
            </a:lvl6pPr>
            <a:lvl7pPr indent="-228600" lvl="6" marL="3200400" algn="l">
              <a:lnSpc>
                <a:spcPct val="90000"/>
              </a:lnSpc>
              <a:spcBef>
                <a:spcPts val="1655"/>
              </a:spcBef>
              <a:spcAft>
                <a:spcPts val="0"/>
              </a:spcAft>
              <a:buClr>
                <a:schemeClr val="dk1"/>
              </a:buClr>
              <a:buSzPts val="3311"/>
              <a:buNone/>
              <a:defRPr sz="3311"/>
            </a:lvl7pPr>
            <a:lvl8pPr indent="-228600" lvl="7" marL="3657600" algn="l">
              <a:lnSpc>
                <a:spcPct val="90000"/>
              </a:lnSpc>
              <a:spcBef>
                <a:spcPts val="1655"/>
              </a:spcBef>
              <a:spcAft>
                <a:spcPts val="0"/>
              </a:spcAft>
              <a:buClr>
                <a:schemeClr val="dk1"/>
              </a:buClr>
              <a:buSzPts val="3311"/>
              <a:buNone/>
              <a:defRPr sz="3311"/>
            </a:lvl8pPr>
            <a:lvl9pPr indent="-228600" lvl="8" marL="4114800" algn="l">
              <a:lnSpc>
                <a:spcPct val="90000"/>
              </a:lnSpc>
              <a:spcBef>
                <a:spcPts val="1655"/>
              </a:spcBef>
              <a:spcAft>
                <a:spcPts val="0"/>
              </a:spcAft>
              <a:buClr>
                <a:schemeClr val="dk1"/>
              </a:buClr>
              <a:buSzPts val="3311"/>
              <a:buNone/>
              <a:defRPr sz="3311"/>
            </a:lvl9pPr>
          </a:lstStyle>
          <a:p/>
        </p:txBody>
      </p:sp>
      <p:sp>
        <p:nvSpPr>
          <p:cNvPr id="65" name="Google Shape;65;p10"/>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081421" y="2278913"/>
            <a:ext cx="26112371" cy="8273416"/>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14568"/>
              <a:buFont typeface="Play"/>
              <a:buNone/>
              <a:defRPr b="0" i="0" sz="14567"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2081421" y="11394520"/>
            <a:ext cx="26112371" cy="27158594"/>
          </a:xfrm>
          <a:prstGeom prst="rect">
            <a:avLst/>
          </a:prstGeom>
          <a:noFill/>
          <a:ln>
            <a:noFill/>
          </a:ln>
        </p:spPr>
        <p:txBody>
          <a:bodyPr anchorCtr="0" anchor="t" bIns="45700" lIns="91425" spcFirstLastPara="1" rIns="91425" wrap="square" tIns="45700">
            <a:normAutofit/>
          </a:bodyPr>
          <a:lstStyle>
            <a:lvl1pPr indent="-817308" lvl="0" marL="457200" marR="0" rtl="0" algn="l">
              <a:lnSpc>
                <a:spcPct val="90000"/>
              </a:lnSpc>
              <a:spcBef>
                <a:spcPts val="3311"/>
              </a:spcBef>
              <a:spcAft>
                <a:spcPts val="0"/>
              </a:spcAft>
              <a:buClr>
                <a:schemeClr val="dk1"/>
              </a:buClr>
              <a:buSzPts val="9271"/>
              <a:buFont typeface="Arial"/>
              <a:buChar char="•"/>
              <a:defRPr b="0" i="0" sz="9271" u="none" cap="none" strike="noStrike">
                <a:solidFill>
                  <a:schemeClr val="dk1"/>
                </a:solidFill>
                <a:latin typeface="Arial"/>
                <a:ea typeface="Arial"/>
                <a:cs typeface="Arial"/>
                <a:sym typeface="Arial"/>
              </a:defRPr>
            </a:lvl1pPr>
            <a:lvl2pPr indent="-733171" lvl="1" marL="914400" marR="0" rtl="0" algn="l">
              <a:lnSpc>
                <a:spcPct val="90000"/>
              </a:lnSpc>
              <a:spcBef>
                <a:spcPts val="1655"/>
              </a:spcBef>
              <a:spcAft>
                <a:spcPts val="0"/>
              </a:spcAft>
              <a:buClr>
                <a:schemeClr val="dk1"/>
              </a:buClr>
              <a:buSzPts val="7946"/>
              <a:buFont typeface="Arial"/>
              <a:buChar char="•"/>
              <a:defRPr b="0" i="0" sz="7946" u="none" cap="none" strike="noStrike">
                <a:solidFill>
                  <a:schemeClr val="dk1"/>
                </a:solidFill>
                <a:latin typeface="Arial"/>
                <a:ea typeface="Arial"/>
                <a:cs typeface="Arial"/>
                <a:sym typeface="Arial"/>
              </a:defRPr>
            </a:lvl2pPr>
            <a:lvl3pPr indent="-649097" lvl="2" marL="1371600" marR="0" rtl="0" algn="l">
              <a:lnSpc>
                <a:spcPct val="90000"/>
              </a:lnSpc>
              <a:spcBef>
                <a:spcPts val="1655"/>
              </a:spcBef>
              <a:spcAft>
                <a:spcPts val="0"/>
              </a:spcAft>
              <a:buClr>
                <a:schemeClr val="dk1"/>
              </a:buClr>
              <a:buSzPts val="6622"/>
              <a:buFont typeface="Arial"/>
              <a:buChar char="•"/>
              <a:defRPr b="0" i="0" sz="6622" u="none" cap="none" strike="noStrike">
                <a:solidFill>
                  <a:schemeClr val="dk1"/>
                </a:solidFill>
                <a:latin typeface="Arial"/>
                <a:ea typeface="Arial"/>
                <a:cs typeface="Arial"/>
                <a:sym typeface="Arial"/>
              </a:defRPr>
            </a:lvl3pPr>
            <a:lvl4pPr indent="-607060" lvl="3" marL="1828800" marR="0" rtl="0" algn="l">
              <a:lnSpc>
                <a:spcPct val="90000"/>
              </a:lnSpc>
              <a:spcBef>
                <a:spcPts val="1655"/>
              </a:spcBef>
              <a:spcAft>
                <a:spcPts val="0"/>
              </a:spcAft>
              <a:buClr>
                <a:schemeClr val="dk1"/>
              </a:buClr>
              <a:buSzPts val="5960"/>
              <a:buFont typeface="Arial"/>
              <a:buChar char="•"/>
              <a:defRPr b="0" i="0" sz="5960" u="none" cap="none" strike="noStrike">
                <a:solidFill>
                  <a:schemeClr val="dk1"/>
                </a:solidFill>
                <a:latin typeface="Arial"/>
                <a:ea typeface="Arial"/>
                <a:cs typeface="Arial"/>
                <a:sym typeface="Arial"/>
              </a:defRPr>
            </a:lvl4pPr>
            <a:lvl5pPr indent="-607060" lvl="4" marL="2286000" marR="0" rtl="0" algn="l">
              <a:lnSpc>
                <a:spcPct val="90000"/>
              </a:lnSpc>
              <a:spcBef>
                <a:spcPts val="1655"/>
              </a:spcBef>
              <a:spcAft>
                <a:spcPts val="0"/>
              </a:spcAft>
              <a:buClr>
                <a:schemeClr val="dk1"/>
              </a:buClr>
              <a:buSzPts val="5960"/>
              <a:buFont typeface="Arial"/>
              <a:buChar char="•"/>
              <a:defRPr b="0" i="0" sz="5960" u="none" cap="none" strike="noStrike">
                <a:solidFill>
                  <a:schemeClr val="dk1"/>
                </a:solidFill>
                <a:latin typeface="Arial"/>
                <a:ea typeface="Arial"/>
                <a:cs typeface="Arial"/>
                <a:sym typeface="Arial"/>
              </a:defRPr>
            </a:lvl5pPr>
            <a:lvl6pPr indent="-607060" lvl="5" marL="2743200" marR="0" rtl="0" algn="l">
              <a:lnSpc>
                <a:spcPct val="90000"/>
              </a:lnSpc>
              <a:spcBef>
                <a:spcPts val="1655"/>
              </a:spcBef>
              <a:spcAft>
                <a:spcPts val="0"/>
              </a:spcAft>
              <a:buClr>
                <a:schemeClr val="dk1"/>
              </a:buClr>
              <a:buSzPts val="5960"/>
              <a:buFont typeface="Arial"/>
              <a:buChar char="•"/>
              <a:defRPr b="0" i="0" sz="5960" u="none" cap="none" strike="noStrike">
                <a:solidFill>
                  <a:schemeClr val="dk1"/>
                </a:solidFill>
                <a:latin typeface="Arial"/>
                <a:ea typeface="Arial"/>
                <a:cs typeface="Arial"/>
                <a:sym typeface="Arial"/>
              </a:defRPr>
            </a:lvl6pPr>
            <a:lvl7pPr indent="-607060" lvl="6" marL="3200400" marR="0" rtl="0" algn="l">
              <a:lnSpc>
                <a:spcPct val="90000"/>
              </a:lnSpc>
              <a:spcBef>
                <a:spcPts val="1655"/>
              </a:spcBef>
              <a:spcAft>
                <a:spcPts val="0"/>
              </a:spcAft>
              <a:buClr>
                <a:schemeClr val="dk1"/>
              </a:buClr>
              <a:buSzPts val="5960"/>
              <a:buFont typeface="Arial"/>
              <a:buChar char="•"/>
              <a:defRPr b="0" i="0" sz="5960" u="none" cap="none" strike="noStrike">
                <a:solidFill>
                  <a:schemeClr val="dk1"/>
                </a:solidFill>
                <a:latin typeface="Arial"/>
                <a:ea typeface="Arial"/>
                <a:cs typeface="Arial"/>
                <a:sym typeface="Arial"/>
              </a:defRPr>
            </a:lvl7pPr>
            <a:lvl8pPr indent="-607060" lvl="7" marL="3657600" marR="0" rtl="0" algn="l">
              <a:lnSpc>
                <a:spcPct val="90000"/>
              </a:lnSpc>
              <a:spcBef>
                <a:spcPts val="1655"/>
              </a:spcBef>
              <a:spcAft>
                <a:spcPts val="0"/>
              </a:spcAft>
              <a:buClr>
                <a:schemeClr val="dk1"/>
              </a:buClr>
              <a:buSzPts val="5960"/>
              <a:buFont typeface="Arial"/>
              <a:buChar char="•"/>
              <a:defRPr b="0" i="0" sz="5960" u="none" cap="none" strike="noStrike">
                <a:solidFill>
                  <a:schemeClr val="dk1"/>
                </a:solidFill>
                <a:latin typeface="Arial"/>
                <a:ea typeface="Arial"/>
                <a:cs typeface="Arial"/>
                <a:sym typeface="Arial"/>
              </a:defRPr>
            </a:lvl8pPr>
            <a:lvl9pPr indent="-607059" lvl="8" marL="4114800" marR="0" rtl="0" algn="l">
              <a:lnSpc>
                <a:spcPct val="90000"/>
              </a:lnSpc>
              <a:spcBef>
                <a:spcPts val="1655"/>
              </a:spcBef>
              <a:spcAft>
                <a:spcPts val="0"/>
              </a:spcAft>
              <a:buClr>
                <a:schemeClr val="dk1"/>
              </a:buClr>
              <a:buSzPts val="5960"/>
              <a:buFont typeface="Arial"/>
              <a:buChar char="•"/>
              <a:defRPr b="0" i="0" sz="596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3973"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3973"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3973" u="none" cap="none" strike="noStrike">
                <a:solidFill>
                  <a:srgbClr val="757575"/>
                </a:solidFill>
                <a:latin typeface="Arial"/>
                <a:ea typeface="Arial"/>
                <a:cs typeface="Arial"/>
                <a:sym typeface="Arial"/>
              </a:defRPr>
            </a:lvl1pPr>
            <a:lvl2pPr indent="0" lvl="1" marL="0" marR="0" rtl="0" algn="r">
              <a:spcBef>
                <a:spcPts val="0"/>
              </a:spcBef>
              <a:buNone/>
              <a:defRPr b="0" i="0" sz="3973" u="none" cap="none" strike="noStrike">
                <a:solidFill>
                  <a:srgbClr val="757575"/>
                </a:solidFill>
                <a:latin typeface="Arial"/>
                <a:ea typeface="Arial"/>
                <a:cs typeface="Arial"/>
                <a:sym typeface="Arial"/>
              </a:defRPr>
            </a:lvl2pPr>
            <a:lvl3pPr indent="0" lvl="2" marL="0" marR="0" rtl="0" algn="r">
              <a:spcBef>
                <a:spcPts val="0"/>
              </a:spcBef>
              <a:buNone/>
              <a:defRPr b="0" i="0" sz="3973" u="none" cap="none" strike="noStrike">
                <a:solidFill>
                  <a:srgbClr val="757575"/>
                </a:solidFill>
                <a:latin typeface="Arial"/>
                <a:ea typeface="Arial"/>
                <a:cs typeface="Arial"/>
                <a:sym typeface="Arial"/>
              </a:defRPr>
            </a:lvl3pPr>
            <a:lvl4pPr indent="0" lvl="3" marL="0" marR="0" rtl="0" algn="r">
              <a:spcBef>
                <a:spcPts val="0"/>
              </a:spcBef>
              <a:buNone/>
              <a:defRPr b="0" i="0" sz="3973" u="none" cap="none" strike="noStrike">
                <a:solidFill>
                  <a:srgbClr val="757575"/>
                </a:solidFill>
                <a:latin typeface="Arial"/>
                <a:ea typeface="Arial"/>
                <a:cs typeface="Arial"/>
                <a:sym typeface="Arial"/>
              </a:defRPr>
            </a:lvl4pPr>
            <a:lvl5pPr indent="0" lvl="4" marL="0" marR="0" rtl="0" algn="r">
              <a:spcBef>
                <a:spcPts val="0"/>
              </a:spcBef>
              <a:buNone/>
              <a:defRPr b="0" i="0" sz="3973" u="none" cap="none" strike="noStrike">
                <a:solidFill>
                  <a:srgbClr val="757575"/>
                </a:solidFill>
                <a:latin typeface="Arial"/>
                <a:ea typeface="Arial"/>
                <a:cs typeface="Arial"/>
                <a:sym typeface="Arial"/>
              </a:defRPr>
            </a:lvl5pPr>
            <a:lvl6pPr indent="0" lvl="5" marL="0" marR="0" rtl="0" algn="r">
              <a:spcBef>
                <a:spcPts val="0"/>
              </a:spcBef>
              <a:buNone/>
              <a:defRPr b="0" i="0" sz="3973" u="none" cap="none" strike="noStrike">
                <a:solidFill>
                  <a:srgbClr val="757575"/>
                </a:solidFill>
                <a:latin typeface="Arial"/>
                <a:ea typeface="Arial"/>
                <a:cs typeface="Arial"/>
                <a:sym typeface="Arial"/>
              </a:defRPr>
            </a:lvl6pPr>
            <a:lvl7pPr indent="0" lvl="6" marL="0" marR="0" rtl="0" algn="r">
              <a:spcBef>
                <a:spcPts val="0"/>
              </a:spcBef>
              <a:buNone/>
              <a:defRPr b="0" i="0" sz="3973" u="none" cap="none" strike="noStrike">
                <a:solidFill>
                  <a:srgbClr val="757575"/>
                </a:solidFill>
                <a:latin typeface="Arial"/>
                <a:ea typeface="Arial"/>
                <a:cs typeface="Arial"/>
                <a:sym typeface="Arial"/>
              </a:defRPr>
            </a:lvl7pPr>
            <a:lvl8pPr indent="0" lvl="7" marL="0" marR="0" rtl="0" algn="r">
              <a:spcBef>
                <a:spcPts val="0"/>
              </a:spcBef>
              <a:buNone/>
              <a:defRPr b="0" i="0" sz="3973" u="none" cap="none" strike="noStrike">
                <a:solidFill>
                  <a:srgbClr val="757575"/>
                </a:solidFill>
                <a:latin typeface="Arial"/>
                <a:ea typeface="Arial"/>
                <a:cs typeface="Arial"/>
                <a:sym typeface="Arial"/>
              </a:defRPr>
            </a:lvl8pPr>
            <a:lvl9pPr indent="0" lvl="8" marL="0" marR="0" rtl="0" algn="r">
              <a:spcBef>
                <a:spcPts val="0"/>
              </a:spcBef>
              <a:buNone/>
              <a:defRPr b="0" i="0" sz="3973"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I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4.png"/><Relationship Id="rId6"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p:nvPr/>
        </p:nvSpPr>
        <p:spPr>
          <a:xfrm>
            <a:off x="312425" y="281950"/>
            <a:ext cx="29679900" cy="41738100"/>
          </a:xfrm>
          <a:prstGeom prst="rect">
            <a:avLst/>
          </a:prstGeom>
          <a:noFill/>
          <a:ln cap="flat" cmpd="sng" w="28575">
            <a:solidFill>
              <a:srgbClr val="00507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Palatino Linotype"/>
              <a:ea typeface="Palatino Linotype"/>
              <a:cs typeface="Palatino Linotype"/>
              <a:sym typeface="Palatino Linotype"/>
            </a:endParaRPr>
          </a:p>
        </p:txBody>
      </p:sp>
      <p:sp>
        <p:nvSpPr>
          <p:cNvPr id="85" name="Google Shape;85;p13"/>
          <p:cNvSpPr/>
          <p:nvPr/>
        </p:nvSpPr>
        <p:spPr>
          <a:xfrm>
            <a:off x="312425" y="281950"/>
            <a:ext cx="29679900" cy="6599400"/>
          </a:xfrm>
          <a:prstGeom prst="rect">
            <a:avLst/>
          </a:prstGeom>
          <a:solidFill>
            <a:srgbClr val="F0F8FF"/>
          </a:solidFill>
          <a:ln cap="flat" cmpd="sng" w="28575">
            <a:solidFill>
              <a:srgbClr val="00507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6" name="Google Shape;86;p13"/>
          <p:cNvSpPr txBox="1"/>
          <p:nvPr/>
        </p:nvSpPr>
        <p:spPr>
          <a:xfrm>
            <a:off x="11685281" y="4104843"/>
            <a:ext cx="6934200" cy="24012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IN" sz="7000" u="none" cap="none" strike="noStrike">
                <a:solidFill>
                  <a:schemeClr val="accent1"/>
                </a:solidFill>
                <a:latin typeface="Palatino Linotype"/>
                <a:ea typeface="Palatino Linotype"/>
                <a:cs typeface="Palatino Linotype"/>
                <a:sym typeface="Palatino Linotype"/>
              </a:rPr>
              <a:t>POSTER TITLE</a:t>
            </a:r>
            <a:endParaRPr>
              <a:solidFill>
                <a:schemeClr val="accent1"/>
              </a:solidFill>
            </a:endParaRPr>
          </a:p>
          <a:p>
            <a:pPr indent="0" lvl="0" marL="0" marR="0" rtl="0" algn="ctr">
              <a:spcBef>
                <a:spcPts val="0"/>
              </a:spcBef>
              <a:spcAft>
                <a:spcPts val="0"/>
              </a:spcAft>
              <a:buNone/>
            </a:pPr>
            <a:r>
              <a:rPr b="0" i="0" lang="en-IN" sz="4500" u="none" cap="none" strike="noStrike">
                <a:solidFill>
                  <a:schemeClr val="accent1"/>
                </a:solidFill>
                <a:latin typeface="Palatino Linotype"/>
                <a:ea typeface="Palatino Linotype"/>
                <a:cs typeface="Palatino Linotype"/>
                <a:sym typeface="Palatino Linotype"/>
              </a:rPr>
              <a:t>Author One, Author Two</a:t>
            </a:r>
            <a:endParaRPr>
              <a:solidFill>
                <a:schemeClr val="accent1"/>
              </a:solidFill>
            </a:endParaRPr>
          </a:p>
          <a:p>
            <a:pPr indent="0" lvl="0" marL="0" marR="0" rtl="0" algn="ctr">
              <a:spcBef>
                <a:spcPts val="0"/>
              </a:spcBef>
              <a:spcAft>
                <a:spcPts val="0"/>
              </a:spcAft>
              <a:buNone/>
            </a:pPr>
            <a:r>
              <a:rPr b="0" i="1" lang="en-IN" sz="3500" u="none" cap="none" strike="noStrike">
                <a:solidFill>
                  <a:schemeClr val="accent1"/>
                </a:solidFill>
                <a:latin typeface="Palatino Linotype"/>
                <a:ea typeface="Palatino Linotype"/>
                <a:cs typeface="Palatino Linotype"/>
                <a:sym typeface="Palatino Linotype"/>
              </a:rPr>
              <a:t>Affiliation</a:t>
            </a:r>
            <a:endParaRPr i="1">
              <a:solidFill>
                <a:schemeClr val="accent1"/>
              </a:solidFill>
            </a:endParaRPr>
          </a:p>
        </p:txBody>
      </p:sp>
      <p:sp>
        <p:nvSpPr>
          <p:cNvPr id="87" name="Google Shape;87;p13"/>
          <p:cNvSpPr/>
          <p:nvPr/>
        </p:nvSpPr>
        <p:spPr>
          <a:xfrm>
            <a:off x="760100" y="9199375"/>
            <a:ext cx="17117400" cy="6867600"/>
          </a:xfrm>
          <a:prstGeom prst="rect">
            <a:avLst/>
          </a:prstGeom>
          <a:noFill/>
          <a:ln cap="flat" cmpd="sng" w="19050">
            <a:solidFill>
              <a:srgbClr val="595959"/>
            </a:solidFill>
            <a:prstDash val="solid"/>
            <a:miter lim="800000"/>
            <a:headEnd len="sm" w="sm" type="none"/>
            <a:tailEnd len="sm" w="sm" type="none"/>
          </a:ln>
        </p:spPr>
        <p:txBody>
          <a:bodyPr anchorCtr="0" anchor="t" bIns="45700" lIns="91425" spcFirstLastPara="1" rIns="91425" wrap="square" tIns="45700">
            <a:noAutofit/>
          </a:bodyPr>
          <a:lstStyle/>
          <a:p>
            <a:pPr indent="0" lvl="0" marL="0" rtl="0" algn="l">
              <a:spcBef>
                <a:spcPts val="0"/>
              </a:spcBef>
              <a:spcAft>
                <a:spcPts val="0"/>
              </a:spcAft>
              <a:buSzPts val="1100"/>
              <a:buNone/>
            </a:pPr>
            <a:r>
              <a:t/>
            </a:r>
            <a:endParaRPr b="1" sz="3500">
              <a:solidFill>
                <a:schemeClr val="dk1"/>
              </a:solidFill>
              <a:latin typeface="Palatino Linotype"/>
              <a:ea typeface="Palatino Linotype"/>
              <a:cs typeface="Palatino Linotype"/>
              <a:sym typeface="Palatino Linotype"/>
            </a:endParaRPr>
          </a:p>
          <a:p>
            <a:pPr indent="0" lvl="0" marL="447675" marR="484499" rtl="0" algn="just">
              <a:spcBef>
                <a:spcPts val="0"/>
              </a:spcBef>
              <a:spcAft>
                <a:spcPts val="0"/>
              </a:spcAft>
              <a:buSzPts val="1100"/>
              <a:buNone/>
            </a:pPr>
            <a:r>
              <a:rPr b="1" lang="en-IN" sz="3700">
                <a:solidFill>
                  <a:schemeClr val="dk1"/>
                </a:solidFill>
                <a:latin typeface="Palatino Linotype"/>
                <a:ea typeface="Palatino Linotype"/>
                <a:cs typeface="Palatino Linotype"/>
                <a:sym typeface="Palatino Linotype"/>
              </a:rPr>
              <a:t>Layout Details: </a:t>
            </a:r>
            <a:r>
              <a:rPr lang="en-IN" sz="3700">
                <a:solidFill>
                  <a:schemeClr val="dk1"/>
                </a:solidFill>
                <a:latin typeface="Palatino Linotype"/>
                <a:ea typeface="Palatino Linotype"/>
                <a:cs typeface="Palatino Linotype"/>
                <a:sym typeface="Palatino Linotype"/>
              </a:rPr>
              <a:t>The poster size is ISO A4, Font family is serif Palatino Linotype for readability. Use serif family for consistency. Title font size is 70, Author font is 45 and affiliation font is 35.</a:t>
            </a:r>
            <a:r>
              <a:rPr b="1" lang="en-IN" sz="3700">
                <a:solidFill>
                  <a:schemeClr val="dk1"/>
                </a:solidFill>
                <a:latin typeface="Palatino Linotype"/>
                <a:ea typeface="Palatino Linotype"/>
                <a:cs typeface="Palatino Linotype"/>
                <a:sym typeface="Palatino Linotype"/>
              </a:rPr>
              <a:t> </a:t>
            </a:r>
            <a:r>
              <a:rPr b="1" lang="en-IN" sz="3700">
                <a:solidFill>
                  <a:srgbClr val="FF0000"/>
                </a:solidFill>
                <a:latin typeface="Palatino Linotype"/>
                <a:ea typeface="Palatino Linotype"/>
                <a:cs typeface="Palatino Linotype"/>
                <a:sym typeface="Palatino Linotype"/>
              </a:rPr>
              <a:t>The box titles and numbers are only indicative and can be added or reduced</a:t>
            </a:r>
            <a:r>
              <a:rPr b="1" lang="en-IN" sz="3700">
                <a:solidFill>
                  <a:schemeClr val="dk1"/>
                </a:solidFill>
                <a:latin typeface="Palatino Linotype"/>
                <a:ea typeface="Palatino Linotype"/>
                <a:cs typeface="Palatino Linotype"/>
                <a:sym typeface="Palatino Linotype"/>
              </a:rPr>
              <a:t>.</a:t>
            </a:r>
            <a:r>
              <a:rPr lang="en-IN" sz="3700">
                <a:solidFill>
                  <a:schemeClr val="dk1"/>
                </a:solidFill>
                <a:latin typeface="Palatino Linotype"/>
                <a:ea typeface="Palatino Linotype"/>
                <a:cs typeface="Palatino Linotype"/>
                <a:sym typeface="Palatino Linotype"/>
              </a:rPr>
              <a:t> Body font size is 37, box title font size is 55.</a:t>
            </a:r>
            <a:endParaRPr sz="3700">
              <a:solidFill>
                <a:schemeClr val="dk1"/>
              </a:solidFill>
              <a:latin typeface="Palatino Linotype"/>
              <a:ea typeface="Palatino Linotype"/>
              <a:cs typeface="Palatino Linotype"/>
              <a:sym typeface="Palatino Linotype"/>
            </a:endParaRPr>
          </a:p>
          <a:p>
            <a:pPr indent="0" lvl="0" marL="447675" marR="484499" rtl="0" algn="just">
              <a:spcBef>
                <a:spcPts val="0"/>
              </a:spcBef>
              <a:spcAft>
                <a:spcPts val="0"/>
              </a:spcAft>
              <a:buSzPts val="1100"/>
              <a:buNone/>
            </a:pPr>
            <a:r>
              <a:t/>
            </a:r>
            <a:endParaRPr sz="3700">
              <a:solidFill>
                <a:schemeClr val="dk1"/>
              </a:solidFill>
              <a:latin typeface="Palatino Linotype"/>
              <a:ea typeface="Palatino Linotype"/>
              <a:cs typeface="Palatino Linotype"/>
              <a:sym typeface="Palatino Linotype"/>
            </a:endParaRPr>
          </a:p>
          <a:p>
            <a:pPr indent="-234950" lvl="0" marL="723900" marR="484499" rtl="0" algn="just">
              <a:spcBef>
                <a:spcPts val="0"/>
              </a:spcBef>
              <a:spcAft>
                <a:spcPts val="0"/>
              </a:spcAft>
              <a:buClr>
                <a:schemeClr val="dk1"/>
              </a:buClr>
              <a:buSzPts val="3700"/>
              <a:buFont typeface="Palatino Linotype"/>
              <a:buChar char="●"/>
            </a:pPr>
            <a:r>
              <a:rPr lang="en-IN" sz="3700">
                <a:solidFill>
                  <a:schemeClr val="dk1"/>
                </a:solidFill>
                <a:latin typeface="Palatino Linotype"/>
                <a:ea typeface="Palatino Linotype"/>
                <a:cs typeface="Palatino Linotype"/>
                <a:sym typeface="Palatino Linotype"/>
              </a:rPr>
              <a:t>Title block with logos and Research Scholars Day 8.0 need not be edited or changed.</a:t>
            </a:r>
            <a:endParaRPr sz="3700">
              <a:solidFill>
                <a:schemeClr val="dk1"/>
              </a:solidFill>
              <a:latin typeface="Palatino Linotype"/>
              <a:ea typeface="Palatino Linotype"/>
              <a:cs typeface="Palatino Linotype"/>
              <a:sym typeface="Palatino Linotype"/>
            </a:endParaRPr>
          </a:p>
          <a:p>
            <a:pPr indent="-234950" lvl="0" marL="723900" marR="484499" rtl="0" algn="just">
              <a:spcBef>
                <a:spcPts val="0"/>
              </a:spcBef>
              <a:spcAft>
                <a:spcPts val="0"/>
              </a:spcAft>
              <a:buClr>
                <a:schemeClr val="dk1"/>
              </a:buClr>
              <a:buSzPts val="3700"/>
              <a:buFont typeface="Palatino Linotype"/>
              <a:buChar char="●"/>
            </a:pPr>
            <a:r>
              <a:rPr lang="en-IN" sz="3700">
                <a:solidFill>
                  <a:schemeClr val="dk1"/>
                </a:solidFill>
                <a:latin typeface="Palatino Linotype"/>
                <a:ea typeface="Palatino Linotype"/>
                <a:cs typeface="Palatino Linotype"/>
                <a:sym typeface="Palatino Linotype"/>
              </a:rPr>
              <a:t>Images can be added as required. If bigger infographics are present, the boxes can be removed for accommodating the bigger picture.</a:t>
            </a:r>
            <a:endParaRPr sz="3700">
              <a:solidFill>
                <a:schemeClr val="dk1"/>
              </a:solidFill>
              <a:latin typeface="Palatino Linotype"/>
              <a:ea typeface="Palatino Linotype"/>
              <a:cs typeface="Palatino Linotype"/>
              <a:sym typeface="Palatino Linotype"/>
            </a:endParaRPr>
          </a:p>
          <a:p>
            <a:pPr indent="450000" lvl="0" marL="0" marR="0" rtl="0" algn="l">
              <a:spcBef>
                <a:spcPts val="0"/>
              </a:spcBef>
              <a:spcAft>
                <a:spcPts val="0"/>
              </a:spcAft>
              <a:buNone/>
            </a:pPr>
            <a:r>
              <a:t/>
            </a:r>
            <a:endParaRPr sz="3500">
              <a:solidFill>
                <a:schemeClr val="dk1"/>
              </a:solidFill>
              <a:latin typeface="Palatino Linotype"/>
              <a:ea typeface="Palatino Linotype"/>
              <a:cs typeface="Palatino Linotype"/>
              <a:sym typeface="Palatino Linotype"/>
            </a:endParaRPr>
          </a:p>
        </p:txBody>
      </p:sp>
      <p:sp>
        <p:nvSpPr>
          <p:cNvPr id="88" name="Google Shape;88;p13"/>
          <p:cNvSpPr/>
          <p:nvPr/>
        </p:nvSpPr>
        <p:spPr>
          <a:xfrm>
            <a:off x="18440538" y="9199375"/>
            <a:ext cx="11095200" cy="6867600"/>
          </a:xfrm>
          <a:prstGeom prst="rect">
            <a:avLst/>
          </a:prstGeom>
          <a:noFill/>
          <a:ln cap="flat" cmpd="sng" w="19050">
            <a:solidFill>
              <a:srgbClr val="595959"/>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sz="3500">
              <a:solidFill>
                <a:schemeClr val="dk1"/>
              </a:solidFill>
              <a:latin typeface="Palatino Linotype"/>
              <a:ea typeface="Palatino Linotype"/>
              <a:cs typeface="Palatino Linotype"/>
              <a:sym typeface="Palatino Linotype"/>
            </a:endParaRPr>
          </a:p>
          <a:p>
            <a:pPr indent="450000" lvl="0" marL="0" marR="0" rtl="0" algn="l">
              <a:lnSpc>
                <a:spcPct val="100000"/>
              </a:lnSpc>
              <a:spcBef>
                <a:spcPts val="0"/>
              </a:spcBef>
              <a:spcAft>
                <a:spcPts val="0"/>
              </a:spcAft>
              <a:buNone/>
            </a:pPr>
            <a:r>
              <a:rPr lang="en-IN" sz="3500">
                <a:solidFill>
                  <a:schemeClr val="dk1"/>
                </a:solidFill>
                <a:latin typeface="Palatino Linotype"/>
                <a:ea typeface="Palatino Linotype"/>
                <a:cs typeface="Palatino Linotype"/>
                <a:sym typeface="Palatino Linotype"/>
              </a:rPr>
              <a:t>Narrow Column. Perfect for lists.</a:t>
            </a:r>
            <a:endParaRPr sz="3500">
              <a:solidFill>
                <a:schemeClr val="dk1"/>
              </a:solidFill>
              <a:latin typeface="Palatino Linotype"/>
              <a:ea typeface="Palatino Linotype"/>
              <a:cs typeface="Palatino Linotype"/>
              <a:sym typeface="Palatino Linotype"/>
            </a:endParaRPr>
          </a:p>
          <a:p>
            <a:pPr indent="-180975" lvl="0" marL="540000" marR="0" rtl="0" algn="l">
              <a:lnSpc>
                <a:spcPct val="100000"/>
              </a:lnSpc>
              <a:spcBef>
                <a:spcPts val="0"/>
              </a:spcBef>
              <a:spcAft>
                <a:spcPts val="0"/>
              </a:spcAft>
              <a:buNone/>
            </a:pPr>
            <a:r>
              <a:rPr lang="en-IN" sz="3500">
                <a:solidFill>
                  <a:schemeClr val="dk1"/>
                </a:solidFill>
                <a:latin typeface="Palatino Linotype"/>
                <a:ea typeface="Palatino Linotype"/>
                <a:cs typeface="Palatino Linotype"/>
                <a:sym typeface="Palatino Linotype"/>
              </a:rPr>
              <a:t>• Goal A</a:t>
            </a:r>
            <a:endParaRPr sz="3500">
              <a:solidFill>
                <a:schemeClr val="dk1"/>
              </a:solidFill>
              <a:latin typeface="Palatino Linotype"/>
              <a:ea typeface="Palatino Linotype"/>
              <a:cs typeface="Palatino Linotype"/>
              <a:sym typeface="Palatino Linotype"/>
            </a:endParaRPr>
          </a:p>
          <a:p>
            <a:pPr indent="-180975" lvl="0" marL="540000" marR="0" rtl="0" algn="l">
              <a:lnSpc>
                <a:spcPct val="100000"/>
              </a:lnSpc>
              <a:spcBef>
                <a:spcPts val="0"/>
              </a:spcBef>
              <a:spcAft>
                <a:spcPts val="0"/>
              </a:spcAft>
              <a:buNone/>
            </a:pPr>
            <a:r>
              <a:rPr lang="en-IN" sz="3500">
                <a:solidFill>
                  <a:schemeClr val="dk1"/>
                </a:solidFill>
                <a:latin typeface="Palatino Linotype"/>
                <a:ea typeface="Palatino Linotype"/>
                <a:cs typeface="Palatino Linotype"/>
                <a:sym typeface="Palatino Linotype"/>
              </a:rPr>
              <a:t>• Goal B</a:t>
            </a:r>
            <a:endParaRPr sz="3500">
              <a:solidFill>
                <a:schemeClr val="dk1"/>
              </a:solidFill>
              <a:latin typeface="Palatino Linotype"/>
              <a:ea typeface="Palatino Linotype"/>
              <a:cs typeface="Palatino Linotype"/>
              <a:sym typeface="Palatino Linotype"/>
            </a:endParaRPr>
          </a:p>
          <a:p>
            <a:pPr indent="-180975" lvl="0" marL="540000" marR="0" rtl="0" algn="l">
              <a:lnSpc>
                <a:spcPct val="100000"/>
              </a:lnSpc>
              <a:spcBef>
                <a:spcPts val="0"/>
              </a:spcBef>
              <a:spcAft>
                <a:spcPts val="0"/>
              </a:spcAft>
              <a:buNone/>
            </a:pPr>
            <a:r>
              <a:rPr lang="en-IN" sz="3500">
                <a:solidFill>
                  <a:schemeClr val="dk1"/>
                </a:solidFill>
                <a:latin typeface="Palatino Linotype"/>
                <a:ea typeface="Palatino Linotype"/>
                <a:cs typeface="Palatino Linotype"/>
                <a:sym typeface="Palatino Linotype"/>
              </a:rPr>
              <a:t>• Goal C</a:t>
            </a:r>
            <a:endParaRPr sz="3500">
              <a:solidFill>
                <a:schemeClr val="dk1"/>
              </a:solidFill>
              <a:latin typeface="Palatino Linotype"/>
              <a:ea typeface="Palatino Linotype"/>
              <a:cs typeface="Palatino Linotype"/>
              <a:sym typeface="Palatino Linotype"/>
            </a:endParaRPr>
          </a:p>
          <a:p>
            <a:pPr indent="0" lvl="0" marL="0" marR="0" rtl="0" algn="l">
              <a:lnSpc>
                <a:spcPct val="100000"/>
              </a:lnSpc>
              <a:spcBef>
                <a:spcPts val="0"/>
              </a:spcBef>
              <a:spcAft>
                <a:spcPts val="0"/>
              </a:spcAft>
              <a:buNone/>
            </a:pPr>
            <a:r>
              <a:t/>
            </a:r>
            <a:endParaRPr b="1" sz="3500">
              <a:solidFill>
                <a:schemeClr val="dk1"/>
              </a:solidFill>
              <a:latin typeface="Palatino Linotype"/>
              <a:ea typeface="Palatino Linotype"/>
              <a:cs typeface="Palatino Linotype"/>
              <a:sym typeface="Palatino Linotype"/>
            </a:endParaRPr>
          </a:p>
        </p:txBody>
      </p:sp>
      <p:grpSp>
        <p:nvGrpSpPr>
          <p:cNvPr id="89" name="Google Shape;89;p13"/>
          <p:cNvGrpSpPr/>
          <p:nvPr/>
        </p:nvGrpSpPr>
        <p:grpSpPr>
          <a:xfrm>
            <a:off x="760025" y="33428213"/>
            <a:ext cx="17117302" cy="8191662"/>
            <a:chOff x="1421606" y="8840334"/>
            <a:chExt cx="17907000" cy="8763011"/>
          </a:xfrm>
        </p:grpSpPr>
        <p:sp>
          <p:nvSpPr>
            <p:cNvPr id="90" name="Google Shape;90;p13"/>
            <p:cNvSpPr/>
            <p:nvPr/>
          </p:nvSpPr>
          <p:spPr>
            <a:xfrm>
              <a:off x="1421606" y="10644545"/>
              <a:ext cx="17907000" cy="6958800"/>
            </a:xfrm>
            <a:prstGeom prst="rect">
              <a:avLst/>
            </a:prstGeom>
            <a:noFill/>
            <a:ln cap="flat" cmpd="sng" w="19050">
              <a:solidFill>
                <a:srgbClr val="595959"/>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3500">
                <a:solidFill>
                  <a:schemeClr val="dk1"/>
                </a:solidFill>
                <a:latin typeface="Palatino Linotype"/>
                <a:ea typeface="Palatino Linotype"/>
                <a:cs typeface="Palatino Linotype"/>
                <a:sym typeface="Palatino Linotype"/>
              </a:endParaRPr>
            </a:p>
            <a:p>
              <a:pPr indent="0" lvl="0" marL="450000" marR="0" rtl="0" algn="l">
                <a:spcBef>
                  <a:spcPts val="0"/>
                </a:spcBef>
                <a:spcAft>
                  <a:spcPts val="0"/>
                </a:spcAft>
                <a:buNone/>
              </a:pPr>
              <a:r>
                <a:t/>
              </a:r>
              <a:endParaRPr sz="3500">
                <a:solidFill>
                  <a:schemeClr val="dk1"/>
                </a:solidFill>
                <a:latin typeface="Palatino Linotype"/>
                <a:ea typeface="Palatino Linotype"/>
                <a:cs typeface="Palatino Linotype"/>
                <a:sym typeface="Palatino Linotype"/>
              </a:endParaRPr>
            </a:p>
          </p:txBody>
        </p:sp>
        <p:sp>
          <p:nvSpPr>
            <p:cNvPr id="91" name="Google Shape;91;p13"/>
            <p:cNvSpPr/>
            <p:nvPr/>
          </p:nvSpPr>
          <p:spPr>
            <a:xfrm>
              <a:off x="1421606" y="8840334"/>
              <a:ext cx="17907000" cy="180422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92" name="Google Shape;92;p13"/>
          <p:cNvGrpSpPr/>
          <p:nvPr/>
        </p:nvGrpSpPr>
        <p:grpSpPr>
          <a:xfrm>
            <a:off x="760150" y="7347125"/>
            <a:ext cx="17117301" cy="1852242"/>
            <a:chOff x="760100" y="8188200"/>
            <a:chExt cx="17117301" cy="1852242"/>
          </a:xfrm>
        </p:grpSpPr>
        <p:sp>
          <p:nvSpPr>
            <p:cNvPr id="93" name="Google Shape;93;p13"/>
            <p:cNvSpPr/>
            <p:nvPr/>
          </p:nvSpPr>
          <p:spPr>
            <a:xfrm>
              <a:off x="760100" y="8188200"/>
              <a:ext cx="17117301" cy="185224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4" name="Google Shape;94;p13"/>
            <p:cNvSpPr txBox="1"/>
            <p:nvPr/>
          </p:nvSpPr>
          <p:spPr>
            <a:xfrm>
              <a:off x="2061686" y="8563389"/>
              <a:ext cx="6934200" cy="939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IN" sz="5500" u="none" cap="none" strike="noStrike">
                  <a:solidFill>
                    <a:schemeClr val="lt1"/>
                  </a:solidFill>
                  <a:latin typeface="Palatino Linotype"/>
                  <a:ea typeface="Palatino Linotype"/>
                  <a:cs typeface="Palatino Linotype"/>
                  <a:sym typeface="Palatino Linotype"/>
                </a:rPr>
                <a:t>1. INTRODUCTION</a:t>
              </a:r>
              <a:endParaRPr/>
            </a:p>
          </p:txBody>
        </p:sp>
      </p:grpSp>
      <p:grpSp>
        <p:nvGrpSpPr>
          <p:cNvPr id="95" name="Google Shape;95;p13"/>
          <p:cNvGrpSpPr/>
          <p:nvPr/>
        </p:nvGrpSpPr>
        <p:grpSpPr>
          <a:xfrm>
            <a:off x="18440450" y="7347163"/>
            <a:ext cx="11095200" cy="1852200"/>
            <a:chOff x="18440463" y="8188225"/>
            <a:chExt cx="11095200" cy="1852200"/>
          </a:xfrm>
        </p:grpSpPr>
        <p:sp>
          <p:nvSpPr>
            <p:cNvPr id="96" name="Google Shape;96;p13"/>
            <p:cNvSpPr/>
            <p:nvPr/>
          </p:nvSpPr>
          <p:spPr>
            <a:xfrm>
              <a:off x="18440463" y="8188225"/>
              <a:ext cx="11095200" cy="1852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7" name="Google Shape;97;p13"/>
            <p:cNvSpPr txBox="1"/>
            <p:nvPr/>
          </p:nvSpPr>
          <p:spPr>
            <a:xfrm>
              <a:off x="18739812" y="8563550"/>
              <a:ext cx="6684600" cy="939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IN" sz="5500" u="none" cap="none" strike="noStrike">
                  <a:solidFill>
                    <a:schemeClr val="lt1"/>
                  </a:solidFill>
                  <a:latin typeface="Palatino Linotype"/>
                  <a:ea typeface="Palatino Linotype"/>
                  <a:cs typeface="Palatino Linotype"/>
                  <a:sym typeface="Palatino Linotype"/>
                </a:rPr>
                <a:t>2. OBJECTIVES</a:t>
              </a:r>
              <a:endParaRPr/>
            </a:p>
          </p:txBody>
        </p:sp>
      </p:grpSp>
      <p:grpSp>
        <p:nvGrpSpPr>
          <p:cNvPr id="98" name="Google Shape;98;p13"/>
          <p:cNvGrpSpPr/>
          <p:nvPr/>
        </p:nvGrpSpPr>
        <p:grpSpPr>
          <a:xfrm>
            <a:off x="18440450" y="25798476"/>
            <a:ext cx="11095178" cy="7099198"/>
            <a:chOff x="1421605" y="8543524"/>
            <a:chExt cx="17907001" cy="9059722"/>
          </a:xfrm>
        </p:grpSpPr>
        <p:sp>
          <p:nvSpPr>
            <p:cNvPr id="99" name="Google Shape;99;p13"/>
            <p:cNvSpPr/>
            <p:nvPr/>
          </p:nvSpPr>
          <p:spPr>
            <a:xfrm>
              <a:off x="1421605" y="10540047"/>
              <a:ext cx="17907000" cy="7063200"/>
            </a:xfrm>
            <a:prstGeom prst="rect">
              <a:avLst/>
            </a:prstGeom>
            <a:noFill/>
            <a:ln cap="flat" cmpd="sng" w="19050">
              <a:solidFill>
                <a:srgbClr val="595959"/>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3500">
                <a:solidFill>
                  <a:schemeClr val="dk1"/>
                </a:solidFill>
              </a:endParaRPr>
            </a:p>
            <a:p>
              <a:pPr indent="0" lvl="0" marL="540000" marR="0" rtl="0" algn="l">
                <a:spcBef>
                  <a:spcPts val="0"/>
                </a:spcBef>
                <a:spcAft>
                  <a:spcPts val="0"/>
                </a:spcAft>
                <a:buNone/>
              </a:pPr>
              <a:r>
                <a:t/>
              </a:r>
              <a:endParaRPr sz="3500">
                <a:solidFill>
                  <a:schemeClr val="dk1"/>
                </a:solidFill>
              </a:endParaRPr>
            </a:p>
          </p:txBody>
        </p:sp>
        <p:sp>
          <p:nvSpPr>
            <p:cNvPr id="100" name="Google Shape;100;p13"/>
            <p:cNvSpPr/>
            <p:nvPr/>
          </p:nvSpPr>
          <p:spPr>
            <a:xfrm>
              <a:off x="1421605" y="8543524"/>
              <a:ext cx="17907000" cy="1996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01" name="Google Shape;101;p13"/>
          <p:cNvSpPr txBox="1"/>
          <p:nvPr/>
        </p:nvSpPr>
        <p:spPr>
          <a:xfrm>
            <a:off x="18935712" y="26138586"/>
            <a:ext cx="6934200" cy="939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IN" sz="5500" u="none" cap="none" strike="noStrike">
                <a:solidFill>
                  <a:schemeClr val="lt1"/>
                </a:solidFill>
                <a:latin typeface="Palatino Linotype"/>
                <a:ea typeface="Palatino Linotype"/>
                <a:cs typeface="Palatino Linotype"/>
                <a:sym typeface="Palatino Linotype"/>
              </a:rPr>
              <a:t>4. METHOD B</a:t>
            </a:r>
            <a:endParaRPr/>
          </a:p>
        </p:txBody>
      </p:sp>
      <p:sp>
        <p:nvSpPr>
          <p:cNvPr id="102" name="Google Shape;102;p13"/>
          <p:cNvSpPr txBox="1"/>
          <p:nvPr/>
        </p:nvSpPr>
        <p:spPr>
          <a:xfrm>
            <a:off x="2061673" y="33759600"/>
            <a:ext cx="7952100" cy="939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IN" sz="5500" u="none" cap="none" strike="noStrike">
                <a:solidFill>
                  <a:schemeClr val="lt1"/>
                </a:solidFill>
                <a:latin typeface="Palatino Linotype"/>
                <a:ea typeface="Palatino Linotype"/>
                <a:cs typeface="Palatino Linotype"/>
                <a:sym typeface="Palatino Linotype"/>
              </a:rPr>
              <a:t>6. CONCLUSIONS </a:t>
            </a:r>
            <a:endParaRPr/>
          </a:p>
        </p:txBody>
      </p:sp>
      <p:cxnSp>
        <p:nvCxnSpPr>
          <p:cNvPr id="103" name="Google Shape;103;p13"/>
          <p:cNvCxnSpPr/>
          <p:nvPr/>
        </p:nvCxnSpPr>
        <p:spPr>
          <a:xfrm>
            <a:off x="1722125" y="3672850"/>
            <a:ext cx="26860500" cy="0"/>
          </a:xfrm>
          <a:prstGeom prst="straightConnector1">
            <a:avLst/>
          </a:prstGeom>
          <a:noFill/>
          <a:ln cap="flat" cmpd="sng" w="38100">
            <a:solidFill>
              <a:srgbClr val="C9DAF8"/>
            </a:solidFill>
            <a:prstDash val="solid"/>
            <a:round/>
            <a:headEnd len="med" w="med" type="none"/>
            <a:tailEnd len="med" w="med" type="none"/>
          </a:ln>
        </p:spPr>
      </p:cxnSp>
      <p:pic>
        <p:nvPicPr>
          <p:cNvPr id="104" name="Google Shape;104;p13" title="RSD.png"/>
          <p:cNvPicPr preferRelativeResize="0"/>
          <p:nvPr/>
        </p:nvPicPr>
        <p:blipFill rotWithShape="1">
          <a:blip r:embed="rId3">
            <a:alphaModFix/>
          </a:blip>
          <a:srcRect b="0" l="0" r="0" t="0"/>
          <a:stretch/>
        </p:blipFill>
        <p:spPr>
          <a:xfrm>
            <a:off x="23505650" y="281950"/>
            <a:ext cx="6486674" cy="3003100"/>
          </a:xfrm>
          <a:prstGeom prst="rect">
            <a:avLst/>
          </a:prstGeom>
          <a:noFill/>
          <a:ln>
            <a:noFill/>
          </a:ln>
        </p:spPr>
      </p:pic>
      <p:sp>
        <p:nvSpPr>
          <p:cNvPr id="105" name="Google Shape;105;p13"/>
          <p:cNvSpPr txBox="1"/>
          <p:nvPr/>
        </p:nvSpPr>
        <p:spPr>
          <a:xfrm>
            <a:off x="6799177" y="1855450"/>
            <a:ext cx="16706400" cy="138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IN" sz="7000">
                <a:solidFill>
                  <a:schemeClr val="dk1"/>
                </a:solidFill>
                <a:latin typeface="Palatino Linotype"/>
                <a:ea typeface="Palatino Linotype"/>
                <a:cs typeface="Palatino Linotype"/>
                <a:sym typeface="Palatino Linotype"/>
              </a:rPr>
              <a:t>Pravaha: Research Scholars’ Day 8.0</a:t>
            </a:r>
            <a:endParaRPr>
              <a:solidFill>
                <a:schemeClr val="dk1"/>
              </a:solidFill>
            </a:endParaRPr>
          </a:p>
          <a:p>
            <a:pPr indent="0" lvl="0" marL="0" marR="0" rtl="0" algn="ctr">
              <a:spcBef>
                <a:spcPts val="0"/>
              </a:spcBef>
              <a:spcAft>
                <a:spcPts val="0"/>
              </a:spcAft>
              <a:buNone/>
            </a:pPr>
            <a:r>
              <a:t/>
            </a:r>
            <a:endParaRPr i="1">
              <a:solidFill>
                <a:schemeClr val="dk1"/>
              </a:solidFill>
            </a:endParaRPr>
          </a:p>
        </p:txBody>
      </p:sp>
      <p:pic>
        <p:nvPicPr>
          <p:cNvPr id="106" name="Google Shape;106;p13"/>
          <p:cNvPicPr preferRelativeResize="0"/>
          <p:nvPr/>
        </p:nvPicPr>
        <p:blipFill>
          <a:blip r:embed="rId4">
            <a:alphaModFix/>
          </a:blip>
          <a:stretch>
            <a:fillRect/>
          </a:stretch>
        </p:blipFill>
        <p:spPr>
          <a:xfrm>
            <a:off x="4870225" y="23722000"/>
            <a:ext cx="7620000" cy="5772150"/>
          </a:xfrm>
          <a:prstGeom prst="rect">
            <a:avLst/>
          </a:prstGeom>
          <a:noFill/>
          <a:ln cap="flat" cmpd="sng" w="19050">
            <a:solidFill>
              <a:srgbClr val="595959"/>
            </a:solidFill>
            <a:prstDash val="solid"/>
            <a:miter lim="8000"/>
            <a:headEnd len="sm" w="sm" type="none"/>
            <a:tailEnd len="sm" w="sm" type="none"/>
          </a:ln>
        </p:spPr>
      </p:pic>
      <p:sp>
        <p:nvSpPr>
          <p:cNvPr id="107" name="Google Shape;107;p13"/>
          <p:cNvSpPr txBox="1"/>
          <p:nvPr/>
        </p:nvSpPr>
        <p:spPr>
          <a:xfrm>
            <a:off x="4854875" y="29723775"/>
            <a:ext cx="7620000" cy="646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IN" sz="3000">
                <a:solidFill>
                  <a:schemeClr val="dk1"/>
                </a:solidFill>
                <a:latin typeface="Palatino Linotype"/>
                <a:ea typeface="Palatino Linotype"/>
                <a:cs typeface="Palatino Linotype"/>
                <a:sym typeface="Palatino Linotype"/>
              </a:rPr>
              <a:t>Figure 1:</a:t>
            </a:r>
            <a:r>
              <a:rPr lang="en-IN" sz="3000">
                <a:solidFill>
                  <a:schemeClr val="dk1"/>
                </a:solidFill>
                <a:latin typeface="Palatino Linotype"/>
                <a:ea typeface="Palatino Linotype"/>
                <a:cs typeface="Palatino Linotype"/>
                <a:sym typeface="Palatino Linotype"/>
              </a:rPr>
              <a:t> Main Result Data Font size (30)</a:t>
            </a:r>
            <a:endParaRPr sz="3000">
              <a:solidFill>
                <a:schemeClr val="dk1"/>
              </a:solidFill>
              <a:latin typeface="Palatino Linotype"/>
              <a:ea typeface="Palatino Linotype"/>
              <a:cs typeface="Palatino Linotype"/>
              <a:sym typeface="Palatino Linotype"/>
            </a:endParaRPr>
          </a:p>
        </p:txBody>
      </p:sp>
      <p:grpSp>
        <p:nvGrpSpPr>
          <p:cNvPr id="108" name="Google Shape;108;p13"/>
          <p:cNvGrpSpPr/>
          <p:nvPr/>
        </p:nvGrpSpPr>
        <p:grpSpPr>
          <a:xfrm>
            <a:off x="18440550" y="33428347"/>
            <a:ext cx="11095177" cy="8191772"/>
            <a:chOff x="1421605" y="8543540"/>
            <a:chExt cx="17907000" cy="9059691"/>
          </a:xfrm>
        </p:grpSpPr>
        <p:sp>
          <p:nvSpPr>
            <p:cNvPr id="109" name="Google Shape;109;p13"/>
            <p:cNvSpPr/>
            <p:nvPr/>
          </p:nvSpPr>
          <p:spPr>
            <a:xfrm>
              <a:off x="1421605" y="10437731"/>
              <a:ext cx="17907000" cy="7165500"/>
            </a:xfrm>
            <a:prstGeom prst="rect">
              <a:avLst/>
            </a:prstGeom>
            <a:noFill/>
            <a:ln cap="flat" cmpd="sng" w="19050">
              <a:solidFill>
                <a:srgbClr val="595959"/>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3500">
                <a:solidFill>
                  <a:schemeClr val="dk1"/>
                </a:solidFill>
              </a:endParaRPr>
            </a:p>
            <a:p>
              <a:pPr indent="0" lvl="0" marL="540000" marR="0" rtl="0" algn="l">
                <a:spcBef>
                  <a:spcPts val="0"/>
                </a:spcBef>
                <a:spcAft>
                  <a:spcPts val="0"/>
                </a:spcAft>
                <a:buNone/>
              </a:pPr>
              <a:r>
                <a:t/>
              </a:r>
              <a:endParaRPr sz="3500">
                <a:solidFill>
                  <a:schemeClr val="dk1"/>
                </a:solidFill>
              </a:endParaRPr>
            </a:p>
          </p:txBody>
        </p:sp>
        <p:sp>
          <p:nvSpPr>
            <p:cNvPr id="110" name="Google Shape;110;p13"/>
            <p:cNvSpPr/>
            <p:nvPr/>
          </p:nvSpPr>
          <p:spPr>
            <a:xfrm>
              <a:off x="1421605" y="8543540"/>
              <a:ext cx="17907000" cy="1894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11" name="Google Shape;111;p13"/>
          <p:cNvSpPr txBox="1"/>
          <p:nvPr/>
        </p:nvSpPr>
        <p:spPr>
          <a:xfrm>
            <a:off x="18935700" y="33713400"/>
            <a:ext cx="5760600" cy="10314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IN" sz="5500">
                <a:solidFill>
                  <a:schemeClr val="lt1"/>
                </a:solidFill>
                <a:latin typeface="Palatino Linotype"/>
                <a:ea typeface="Palatino Linotype"/>
                <a:cs typeface="Palatino Linotype"/>
                <a:sym typeface="Palatino Linotype"/>
              </a:rPr>
              <a:t>7. </a:t>
            </a:r>
            <a:r>
              <a:rPr b="1" lang="en-IN" sz="5500">
                <a:solidFill>
                  <a:schemeClr val="lt1"/>
                </a:solidFill>
                <a:latin typeface="Palatino Linotype"/>
                <a:ea typeface="Palatino Linotype"/>
                <a:cs typeface="Palatino Linotype"/>
                <a:sym typeface="Palatino Linotype"/>
              </a:rPr>
              <a:t>REFERENCES</a:t>
            </a:r>
            <a:endParaRPr/>
          </a:p>
        </p:txBody>
      </p:sp>
      <p:sp>
        <p:nvSpPr>
          <p:cNvPr id="112" name="Google Shape;112;p13"/>
          <p:cNvSpPr txBox="1"/>
          <p:nvPr/>
        </p:nvSpPr>
        <p:spPr>
          <a:xfrm>
            <a:off x="6919502" y="725350"/>
            <a:ext cx="16706400" cy="1215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IN" sz="6100">
                <a:solidFill>
                  <a:schemeClr val="dk1"/>
                </a:solidFill>
                <a:latin typeface="Palatino Linotype"/>
                <a:ea typeface="Palatino Linotype"/>
                <a:cs typeface="Palatino Linotype"/>
                <a:sym typeface="Palatino Linotype"/>
              </a:rPr>
              <a:t>Indian Institute of Technology Palakkad</a:t>
            </a:r>
            <a:endParaRPr b="1" sz="500">
              <a:solidFill>
                <a:schemeClr val="dk1"/>
              </a:solidFill>
            </a:endParaRPr>
          </a:p>
          <a:p>
            <a:pPr indent="0" lvl="0" marL="0" marR="0" rtl="0" algn="ctr">
              <a:spcBef>
                <a:spcPts val="0"/>
              </a:spcBef>
              <a:spcAft>
                <a:spcPts val="0"/>
              </a:spcAft>
              <a:buNone/>
            </a:pPr>
            <a:r>
              <a:t/>
            </a:r>
            <a:endParaRPr b="1" i="1" sz="1200">
              <a:solidFill>
                <a:schemeClr val="dk1"/>
              </a:solidFill>
            </a:endParaRPr>
          </a:p>
        </p:txBody>
      </p:sp>
      <p:grpSp>
        <p:nvGrpSpPr>
          <p:cNvPr id="113" name="Google Shape;113;p13"/>
          <p:cNvGrpSpPr/>
          <p:nvPr/>
        </p:nvGrpSpPr>
        <p:grpSpPr>
          <a:xfrm>
            <a:off x="760025" y="16520398"/>
            <a:ext cx="17117301" cy="16377931"/>
            <a:chOff x="760100" y="17586582"/>
            <a:chExt cx="17117301" cy="15192886"/>
          </a:xfrm>
        </p:grpSpPr>
        <p:grpSp>
          <p:nvGrpSpPr>
            <p:cNvPr id="114" name="Google Shape;114;p13"/>
            <p:cNvGrpSpPr/>
            <p:nvPr/>
          </p:nvGrpSpPr>
          <p:grpSpPr>
            <a:xfrm>
              <a:off x="760100" y="17586582"/>
              <a:ext cx="17117301" cy="15192886"/>
              <a:chOff x="1421606" y="8769354"/>
              <a:chExt cx="17907000" cy="8834100"/>
            </a:xfrm>
          </p:grpSpPr>
          <p:sp>
            <p:nvSpPr>
              <p:cNvPr id="115" name="Google Shape;115;p13"/>
              <p:cNvSpPr/>
              <p:nvPr/>
            </p:nvSpPr>
            <p:spPr>
              <a:xfrm>
                <a:off x="1421606" y="9605154"/>
                <a:ext cx="17907000" cy="7998300"/>
              </a:xfrm>
              <a:prstGeom prst="rect">
                <a:avLst/>
              </a:prstGeom>
              <a:noFill/>
              <a:ln cap="flat" cmpd="sng" w="19050">
                <a:solidFill>
                  <a:srgbClr val="595959"/>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3500">
                  <a:solidFill>
                    <a:schemeClr val="dk1"/>
                  </a:solidFill>
                </a:endParaRPr>
              </a:p>
              <a:p>
                <a:pPr indent="0" lvl="0" marL="450000" marR="0" rtl="0" algn="l">
                  <a:spcBef>
                    <a:spcPts val="0"/>
                  </a:spcBef>
                  <a:spcAft>
                    <a:spcPts val="0"/>
                  </a:spcAft>
                  <a:buNone/>
                </a:pPr>
                <a:r>
                  <a:rPr lang="en-IN" sz="3700">
                    <a:solidFill>
                      <a:schemeClr val="dk1"/>
                    </a:solidFill>
                    <a:latin typeface="Palatino Linotype"/>
                    <a:ea typeface="Palatino Linotype"/>
                    <a:cs typeface="Palatino Linotype"/>
                    <a:sym typeface="Palatino Linotype"/>
                  </a:rPr>
                  <a:t>A sample block with image can be formatted like this</a:t>
                </a:r>
                <a:endParaRPr sz="3700">
                  <a:solidFill>
                    <a:schemeClr val="dk1"/>
                  </a:solidFill>
                  <a:latin typeface="Palatino Linotype"/>
                  <a:ea typeface="Palatino Linotype"/>
                  <a:cs typeface="Palatino Linotype"/>
                  <a:sym typeface="Palatino Linotype"/>
                </a:endParaRPr>
              </a:p>
            </p:txBody>
          </p:sp>
          <p:sp>
            <p:nvSpPr>
              <p:cNvPr id="116" name="Google Shape;116;p13"/>
              <p:cNvSpPr/>
              <p:nvPr/>
            </p:nvSpPr>
            <p:spPr>
              <a:xfrm>
                <a:off x="1421606" y="8769354"/>
                <a:ext cx="17907000" cy="8358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17" name="Google Shape;117;p13"/>
            <p:cNvSpPr txBox="1"/>
            <p:nvPr/>
          </p:nvSpPr>
          <p:spPr>
            <a:xfrm>
              <a:off x="1722208" y="17869836"/>
              <a:ext cx="6934200" cy="870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IN" sz="5500" u="none" cap="none" strike="noStrike">
                  <a:solidFill>
                    <a:schemeClr val="lt1"/>
                  </a:solidFill>
                  <a:latin typeface="Palatino Linotype"/>
                  <a:ea typeface="Palatino Linotype"/>
                  <a:cs typeface="Palatino Linotype"/>
                  <a:sym typeface="Palatino Linotype"/>
                </a:rPr>
                <a:t>5. RESULTS</a:t>
              </a:r>
              <a:endParaRPr/>
            </a:p>
          </p:txBody>
        </p:sp>
      </p:grpSp>
      <p:grpSp>
        <p:nvGrpSpPr>
          <p:cNvPr id="118" name="Google Shape;118;p13"/>
          <p:cNvGrpSpPr/>
          <p:nvPr/>
        </p:nvGrpSpPr>
        <p:grpSpPr>
          <a:xfrm>
            <a:off x="18440448" y="16611211"/>
            <a:ext cx="11095177" cy="8643004"/>
            <a:chOff x="1421605" y="8973957"/>
            <a:chExt cx="17907000" cy="8629197"/>
          </a:xfrm>
        </p:grpSpPr>
        <p:sp>
          <p:nvSpPr>
            <p:cNvPr id="119" name="Google Shape;119;p13"/>
            <p:cNvSpPr/>
            <p:nvPr/>
          </p:nvSpPr>
          <p:spPr>
            <a:xfrm>
              <a:off x="1421605" y="10572354"/>
              <a:ext cx="17907000" cy="7030800"/>
            </a:xfrm>
            <a:prstGeom prst="rect">
              <a:avLst/>
            </a:prstGeom>
            <a:noFill/>
            <a:ln cap="flat" cmpd="sng" w="19050">
              <a:solidFill>
                <a:srgbClr val="595959"/>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3500">
                <a:solidFill>
                  <a:schemeClr val="dk1"/>
                </a:solidFill>
              </a:endParaRPr>
            </a:p>
            <a:p>
              <a:pPr indent="0" lvl="0" marL="450000" marR="0" rtl="0" algn="l">
                <a:spcBef>
                  <a:spcPts val="0"/>
                </a:spcBef>
                <a:spcAft>
                  <a:spcPts val="0"/>
                </a:spcAft>
                <a:buNone/>
              </a:pPr>
              <a:r>
                <a:t/>
              </a:r>
              <a:endParaRPr sz="3500">
                <a:solidFill>
                  <a:schemeClr val="dk1"/>
                </a:solidFill>
              </a:endParaRPr>
            </a:p>
          </p:txBody>
        </p:sp>
        <p:sp>
          <p:nvSpPr>
            <p:cNvPr id="120" name="Google Shape;120;p13"/>
            <p:cNvSpPr/>
            <p:nvPr/>
          </p:nvSpPr>
          <p:spPr>
            <a:xfrm>
              <a:off x="1421605" y="8973957"/>
              <a:ext cx="17907000" cy="15984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21" name="Google Shape;121;p13"/>
          <p:cNvSpPr txBox="1"/>
          <p:nvPr/>
        </p:nvSpPr>
        <p:spPr>
          <a:xfrm>
            <a:off x="18935688" y="17049040"/>
            <a:ext cx="6934200" cy="939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IN" sz="5500" u="none" cap="none" strike="noStrike">
                <a:solidFill>
                  <a:schemeClr val="lt1"/>
                </a:solidFill>
                <a:latin typeface="Palatino Linotype"/>
                <a:ea typeface="Palatino Linotype"/>
                <a:cs typeface="Palatino Linotype"/>
                <a:sym typeface="Palatino Linotype"/>
              </a:rPr>
              <a:t>3. METHOD A</a:t>
            </a:r>
            <a:endParaRPr/>
          </a:p>
        </p:txBody>
      </p:sp>
      <p:pic>
        <p:nvPicPr>
          <p:cNvPr id="122" name="Google Shape;122;p13" title="1000989478.png"/>
          <p:cNvPicPr preferRelativeResize="0"/>
          <p:nvPr/>
        </p:nvPicPr>
        <p:blipFill>
          <a:blip r:embed="rId5">
            <a:alphaModFix/>
          </a:blip>
          <a:stretch>
            <a:fillRect/>
          </a:stretch>
        </p:blipFill>
        <p:spPr>
          <a:xfrm>
            <a:off x="760025" y="725346"/>
            <a:ext cx="2876607" cy="2559701"/>
          </a:xfrm>
          <a:prstGeom prst="rect">
            <a:avLst/>
          </a:prstGeom>
          <a:noFill/>
          <a:ln>
            <a:noFill/>
          </a:ln>
        </p:spPr>
      </p:pic>
      <p:pic>
        <p:nvPicPr>
          <p:cNvPr id="123" name="Google Shape;123;p13" title="inst_logo(540WX500H).jpg"/>
          <p:cNvPicPr preferRelativeResize="0"/>
          <p:nvPr/>
        </p:nvPicPr>
        <p:blipFill>
          <a:blip r:embed="rId6">
            <a:alphaModFix/>
          </a:blip>
          <a:stretch>
            <a:fillRect/>
          </a:stretch>
        </p:blipFill>
        <p:spPr>
          <a:xfrm>
            <a:off x="3558175" y="725350"/>
            <a:ext cx="3614425" cy="2215500"/>
          </a:xfrm>
          <a:prstGeom prst="rect">
            <a:avLst/>
          </a:prstGeom>
          <a:solidFill>
            <a:srgbClr val="F0F8FF"/>
          </a:solid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